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73"/>
  </p:normalViewPr>
  <p:slideViewPr>
    <p:cSldViewPr snapToGrid="0" snapToObjects="1">
      <p:cViewPr varScale="1">
        <p:scale>
          <a:sx n="107" d="100"/>
          <a:sy n="107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mailto:hbrinkman@zone.college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mailto:hbrinkman@zone.colleg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5B3E07-6330-460D-9E62-F4D6E320A608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552EED2-FD9C-486E-8BAC-23115A74079A}">
      <dgm:prSet/>
      <dgm:spPr/>
      <dgm:t>
        <a:bodyPr/>
        <a:lstStyle/>
        <a:p>
          <a:r>
            <a:rPr lang="nl-NL"/>
            <a:t>Schriftelijke eindtoets</a:t>
          </a:r>
          <a:endParaRPr lang="en-US"/>
        </a:p>
      </dgm:t>
    </dgm:pt>
    <dgm:pt modelId="{AD877DD0-DD51-4348-9FEB-DB87B6F004C0}" type="parTrans" cxnId="{722D2323-6E9F-4DD0-AA3C-D74026497B67}">
      <dgm:prSet/>
      <dgm:spPr/>
      <dgm:t>
        <a:bodyPr/>
        <a:lstStyle/>
        <a:p>
          <a:endParaRPr lang="en-US"/>
        </a:p>
      </dgm:t>
    </dgm:pt>
    <dgm:pt modelId="{24BCB72C-4938-439D-BEC7-0586CE220CA5}" type="sibTrans" cxnId="{722D2323-6E9F-4DD0-AA3C-D74026497B67}">
      <dgm:prSet/>
      <dgm:spPr/>
      <dgm:t>
        <a:bodyPr/>
        <a:lstStyle/>
        <a:p>
          <a:endParaRPr lang="en-US"/>
        </a:p>
      </dgm:t>
    </dgm:pt>
    <dgm:pt modelId="{0F383932-B4CE-4893-8553-22A025AE07CF}">
      <dgm:prSet/>
      <dgm:spPr/>
      <dgm:t>
        <a:bodyPr/>
        <a:lstStyle/>
        <a:p>
          <a:r>
            <a:rPr lang="nl-NL"/>
            <a:t>Certificaat</a:t>
          </a:r>
          <a:endParaRPr lang="en-US"/>
        </a:p>
      </dgm:t>
    </dgm:pt>
    <dgm:pt modelId="{A00C3EB9-F76B-4943-8CE5-CEC9952F3C10}" type="parTrans" cxnId="{153B03D4-F9DC-40DA-A236-5CF51E2D42DE}">
      <dgm:prSet/>
      <dgm:spPr/>
      <dgm:t>
        <a:bodyPr/>
        <a:lstStyle/>
        <a:p>
          <a:endParaRPr lang="en-US"/>
        </a:p>
      </dgm:t>
    </dgm:pt>
    <dgm:pt modelId="{6F12E5BD-AC8A-4389-B598-A427141AB7F1}" type="sibTrans" cxnId="{153B03D4-F9DC-40DA-A236-5CF51E2D42DE}">
      <dgm:prSet/>
      <dgm:spPr/>
      <dgm:t>
        <a:bodyPr/>
        <a:lstStyle/>
        <a:p>
          <a:endParaRPr lang="en-US"/>
        </a:p>
      </dgm:t>
    </dgm:pt>
    <dgm:pt modelId="{66B9C1FF-0517-446D-A7B6-E038DC000EB3}">
      <dgm:prSet/>
      <dgm:spPr/>
      <dgm:t>
        <a:bodyPr/>
        <a:lstStyle/>
        <a:p>
          <a:r>
            <a:rPr lang="nl-NL"/>
            <a:t>Bekwaam houder van overigezoogdieren</a:t>
          </a:r>
          <a:endParaRPr lang="en-US"/>
        </a:p>
      </dgm:t>
    </dgm:pt>
    <dgm:pt modelId="{3B7BAC92-DD9B-42D2-B0FE-0071D872BF12}" type="parTrans" cxnId="{AFAD19FC-309D-43DC-96EF-A9208E3C5F98}">
      <dgm:prSet/>
      <dgm:spPr/>
      <dgm:t>
        <a:bodyPr/>
        <a:lstStyle/>
        <a:p>
          <a:endParaRPr lang="en-US"/>
        </a:p>
      </dgm:t>
    </dgm:pt>
    <dgm:pt modelId="{F59E682F-3F37-4F14-BB09-C61B8A5258E6}" type="sibTrans" cxnId="{AFAD19FC-309D-43DC-96EF-A9208E3C5F98}">
      <dgm:prSet/>
      <dgm:spPr/>
      <dgm:t>
        <a:bodyPr/>
        <a:lstStyle/>
        <a:p>
          <a:endParaRPr lang="en-US"/>
        </a:p>
      </dgm:t>
    </dgm:pt>
    <dgm:pt modelId="{6CB5CC89-32A3-497D-AB88-6E54B97BB3DB}">
      <dgm:prSet/>
      <dgm:spPr/>
      <dgm:t>
        <a:bodyPr/>
        <a:lstStyle/>
        <a:p>
          <a:r>
            <a:rPr lang="nl-NL"/>
            <a:t>4 opdrachten en een examengesprek</a:t>
          </a:r>
          <a:endParaRPr lang="en-US"/>
        </a:p>
      </dgm:t>
    </dgm:pt>
    <dgm:pt modelId="{E87060DE-C481-429A-A5F4-6CE3F177A60F}" type="parTrans" cxnId="{64139F43-F4BD-42C4-B671-4C597769C293}">
      <dgm:prSet/>
      <dgm:spPr/>
      <dgm:t>
        <a:bodyPr/>
        <a:lstStyle/>
        <a:p>
          <a:endParaRPr lang="en-US"/>
        </a:p>
      </dgm:t>
    </dgm:pt>
    <dgm:pt modelId="{EACE0988-5F2D-4407-AC49-C0F93246785A}" type="sibTrans" cxnId="{64139F43-F4BD-42C4-B671-4C597769C293}">
      <dgm:prSet/>
      <dgm:spPr/>
      <dgm:t>
        <a:bodyPr/>
        <a:lstStyle/>
        <a:p>
          <a:endParaRPr lang="en-US"/>
        </a:p>
      </dgm:t>
    </dgm:pt>
    <dgm:pt modelId="{CB1CE729-918F-9A44-99AC-9670CFC0B9B7}" type="pres">
      <dgm:prSet presAssocID="{3E5B3E07-6330-460D-9E62-F4D6E320A608}" presName="matrix" presStyleCnt="0">
        <dgm:presLayoutVars>
          <dgm:chMax val="1"/>
          <dgm:dir/>
          <dgm:resizeHandles val="exact"/>
        </dgm:presLayoutVars>
      </dgm:prSet>
      <dgm:spPr/>
    </dgm:pt>
    <dgm:pt modelId="{50AE376F-543E-8945-8E3F-81406EBEB9D7}" type="pres">
      <dgm:prSet presAssocID="{3E5B3E07-6330-460D-9E62-F4D6E320A608}" presName="diamond" presStyleLbl="bgShp" presStyleIdx="0" presStyleCnt="1"/>
      <dgm:spPr/>
    </dgm:pt>
    <dgm:pt modelId="{8E9C23CD-889A-5B40-A4D6-01B5919C10DB}" type="pres">
      <dgm:prSet presAssocID="{3E5B3E07-6330-460D-9E62-F4D6E320A60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452A917-A34B-B041-9771-49984335164E}" type="pres">
      <dgm:prSet presAssocID="{3E5B3E07-6330-460D-9E62-F4D6E320A60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6A48AB1-921D-FC41-AB39-C1DD6E90801D}" type="pres">
      <dgm:prSet presAssocID="{3E5B3E07-6330-460D-9E62-F4D6E320A60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C1B1A35-22CD-1A44-A045-A24ECC17AD8E}" type="pres">
      <dgm:prSet presAssocID="{3E5B3E07-6330-460D-9E62-F4D6E320A60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2453D20-16C4-9943-BC43-68CCD18063CA}" type="presOf" srcId="{0F383932-B4CE-4893-8553-22A025AE07CF}" destId="{C452A917-A34B-B041-9771-49984335164E}" srcOrd="0" destOrd="0" presId="urn:microsoft.com/office/officeart/2005/8/layout/matrix3"/>
    <dgm:cxn modelId="{722D2323-6E9F-4DD0-AA3C-D74026497B67}" srcId="{3E5B3E07-6330-460D-9E62-F4D6E320A608}" destId="{0552EED2-FD9C-486E-8BAC-23115A74079A}" srcOrd="0" destOrd="0" parTransId="{AD877DD0-DD51-4348-9FEB-DB87B6F004C0}" sibTransId="{24BCB72C-4938-439D-BEC7-0586CE220CA5}"/>
    <dgm:cxn modelId="{7D0B8036-3273-B343-8FF4-DC48950D8CE7}" type="presOf" srcId="{0552EED2-FD9C-486E-8BAC-23115A74079A}" destId="{8E9C23CD-889A-5B40-A4D6-01B5919C10DB}" srcOrd="0" destOrd="0" presId="urn:microsoft.com/office/officeart/2005/8/layout/matrix3"/>
    <dgm:cxn modelId="{64139F43-F4BD-42C4-B671-4C597769C293}" srcId="{3E5B3E07-6330-460D-9E62-F4D6E320A608}" destId="{6CB5CC89-32A3-497D-AB88-6E54B97BB3DB}" srcOrd="3" destOrd="0" parTransId="{E87060DE-C481-429A-A5F4-6CE3F177A60F}" sibTransId="{EACE0988-5F2D-4407-AC49-C0F93246785A}"/>
    <dgm:cxn modelId="{4D11FF59-5348-F141-BA74-5D5DE7B083B2}" type="presOf" srcId="{3E5B3E07-6330-460D-9E62-F4D6E320A608}" destId="{CB1CE729-918F-9A44-99AC-9670CFC0B9B7}" srcOrd="0" destOrd="0" presId="urn:microsoft.com/office/officeart/2005/8/layout/matrix3"/>
    <dgm:cxn modelId="{8F993D6F-5E60-2B4F-A7F7-F9824D4DC942}" type="presOf" srcId="{66B9C1FF-0517-446D-A7B6-E038DC000EB3}" destId="{26A48AB1-921D-FC41-AB39-C1DD6E90801D}" srcOrd="0" destOrd="0" presId="urn:microsoft.com/office/officeart/2005/8/layout/matrix3"/>
    <dgm:cxn modelId="{7A1018B7-352E-BD44-84CB-7E571152482E}" type="presOf" srcId="{6CB5CC89-32A3-497D-AB88-6E54B97BB3DB}" destId="{AC1B1A35-22CD-1A44-A045-A24ECC17AD8E}" srcOrd="0" destOrd="0" presId="urn:microsoft.com/office/officeart/2005/8/layout/matrix3"/>
    <dgm:cxn modelId="{153B03D4-F9DC-40DA-A236-5CF51E2D42DE}" srcId="{3E5B3E07-6330-460D-9E62-F4D6E320A608}" destId="{0F383932-B4CE-4893-8553-22A025AE07CF}" srcOrd="1" destOrd="0" parTransId="{A00C3EB9-F76B-4943-8CE5-CEC9952F3C10}" sibTransId="{6F12E5BD-AC8A-4389-B598-A427141AB7F1}"/>
    <dgm:cxn modelId="{AFAD19FC-309D-43DC-96EF-A9208E3C5F98}" srcId="{3E5B3E07-6330-460D-9E62-F4D6E320A608}" destId="{66B9C1FF-0517-446D-A7B6-E038DC000EB3}" srcOrd="2" destOrd="0" parTransId="{3B7BAC92-DD9B-42D2-B0FE-0071D872BF12}" sibTransId="{F59E682F-3F37-4F14-BB09-C61B8A5258E6}"/>
    <dgm:cxn modelId="{9151F005-5B68-E747-A722-5AE8933076FB}" type="presParOf" srcId="{CB1CE729-918F-9A44-99AC-9670CFC0B9B7}" destId="{50AE376F-543E-8945-8E3F-81406EBEB9D7}" srcOrd="0" destOrd="0" presId="urn:microsoft.com/office/officeart/2005/8/layout/matrix3"/>
    <dgm:cxn modelId="{CF27020D-A913-DC4D-A90C-38E6072BDC3B}" type="presParOf" srcId="{CB1CE729-918F-9A44-99AC-9670CFC0B9B7}" destId="{8E9C23CD-889A-5B40-A4D6-01B5919C10DB}" srcOrd="1" destOrd="0" presId="urn:microsoft.com/office/officeart/2005/8/layout/matrix3"/>
    <dgm:cxn modelId="{ED32D0B3-C9F1-704E-8313-9F31A0FD8102}" type="presParOf" srcId="{CB1CE729-918F-9A44-99AC-9670CFC0B9B7}" destId="{C452A917-A34B-B041-9771-49984335164E}" srcOrd="2" destOrd="0" presId="urn:microsoft.com/office/officeart/2005/8/layout/matrix3"/>
    <dgm:cxn modelId="{2AF9DDB4-D4D3-964B-8E4F-061C00A0EE06}" type="presParOf" srcId="{CB1CE729-918F-9A44-99AC-9670CFC0B9B7}" destId="{26A48AB1-921D-FC41-AB39-C1DD6E90801D}" srcOrd="3" destOrd="0" presId="urn:microsoft.com/office/officeart/2005/8/layout/matrix3"/>
    <dgm:cxn modelId="{E7BFC258-9B5B-8C41-A904-931B54029AAC}" type="presParOf" srcId="{CB1CE729-918F-9A44-99AC-9670CFC0B9B7}" destId="{AC1B1A35-22CD-1A44-A045-A24ECC17AD8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F6E78A-6120-46B9-958C-E76181F8208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9C62744-62F3-404F-A55A-266FDE27E0B2}">
      <dgm:prSet/>
      <dgm:spPr/>
      <dgm:t>
        <a:bodyPr/>
        <a:lstStyle/>
        <a:p>
          <a:r>
            <a:rPr lang="nl-NL"/>
            <a:t>In groepen van 2-4</a:t>
          </a:r>
          <a:endParaRPr lang="en-US"/>
        </a:p>
      </dgm:t>
    </dgm:pt>
    <dgm:pt modelId="{BFB22BD3-084E-484D-969C-A4BBB90494A0}" type="parTrans" cxnId="{E5887B44-D447-4117-9A34-EB191B6911BF}">
      <dgm:prSet/>
      <dgm:spPr/>
      <dgm:t>
        <a:bodyPr/>
        <a:lstStyle/>
        <a:p>
          <a:endParaRPr lang="en-US"/>
        </a:p>
      </dgm:t>
    </dgm:pt>
    <dgm:pt modelId="{0317DA45-FBA3-4B6F-98C4-F37D3CAEA1DF}" type="sibTrans" cxnId="{E5887B44-D447-4117-9A34-EB191B6911BF}">
      <dgm:prSet/>
      <dgm:spPr/>
      <dgm:t>
        <a:bodyPr/>
        <a:lstStyle/>
        <a:p>
          <a:endParaRPr lang="en-US"/>
        </a:p>
      </dgm:t>
    </dgm:pt>
    <dgm:pt modelId="{1D4A8445-A008-43B1-9D20-C5E27C8C82E0}">
      <dgm:prSet/>
      <dgm:spPr/>
      <dgm:t>
        <a:bodyPr/>
        <a:lstStyle/>
        <a:p>
          <a:r>
            <a:rPr lang="nl-NL"/>
            <a:t>Een van de vier diergroepen</a:t>
          </a:r>
          <a:endParaRPr lang="en-US"/>
        </a:p>
      </dgm:t>
    </dgm:pt>
    <dgm:pt modelId="{0FE4F8AF-83A7-45C9-9D76-AB35D767437C}" type="parTrans" cxnId="{1496F8E5-B5A1-4445-9A27-5ACCB45E215A}">
      <dgm:prSet/>
      <dgm:spPr/>
      <dgm:t>
        <a:bodyPr/>
        <a:lstStyle/>
        <a:p>
          <a:endParaRPr lang="en-US"/>
        </a:p>
      </dgm:t>
    </dgm:pt>
    <dgm:pt modelId="{D1A7B369-8C2D-4C20-9196-80AE177E0BF6}" type="sibTrans" cxnId="{1496F8E5-B5A1-4445-9A27-5ACCB45E215A}">
      <dgm:prSet/>
      <dgm:spPr/>
      <dgm:t>
        <a:bodyPr/>
        <a:lstStyle/>
        <a:p>
          <a:endParaRPr lang="en-US"/>
        </a:p>
      </dgm:t>
    </dgm:pt>
    <dgm:pt modelId="{8904A7D2-2C70-4C14-949C-FA099B75BFD9}">
      <dgm:prSet/>
      <dgm:spPr/>
      <dgm:t>
        <a:bodyPr/>
        <a:lstStyle/>
        <a:p>
          <a:r>
            <a:rPr lang="nl-NL"/>
            <a:t>Kenniskaarten </a:t>
          </a:r>
          <a:endParaRPr lang="en-US"/>
        </a:p>
      </dgm:t>
    </dgm:pt>
    <dgm:pt modelId="{13874E2E-2464-486C-98C9-077F15643754}" type="parTrans" cxnId="{BE712AA4-75FC-47CF-A329-AC8E83914915}">
      <dgm:prSet/>
      <dgm:spPr/>
      <dgm:t>
        <a:bodyPr/>
        <a:lstStyle/>
        <a:p>
          <a:endParaRPr lang="en-US"/>
        </a:p>
      </dgm:t>
    </dgm:pt>
    <dgm:pt modelId="{91DECDBF-17B5-4B6F-851F-6CAF46902D87}" type="sibTrans" cxnId="{BE712AA4-75FC-47CF-A329-AC8E83914915}">
      <dgm:prSet/>
      <dgm:spPr/>
      <dgm:t>
        <a:bodyPr/>
        <a:lstStyle/>
        <a:p>
          <a:endParaRPr lang="en-US"/>
        </a:p>
      </dgm:t>
    </dgm:pt>
    <dgm:pt modelId="{7331637F-C226-423B-A40C-D21F2B7D5BB4}">
      <dgm:prSet/>
      <dgm:spPr/>
      <dgm:t>
        <a:bodyPr/>
        <a:lstStyle/>
        <a:p>
          <a:r>
            <a:rPr lang="nl-NL"/>
            <a:t>Les geven aan de klas</a:t>
          </a:r>
          <a:endParaRPr lang="en-US"/>
        </a:p>
      </dgm:t>
    </dgm:pt>
    <dgm:pt modelId="{81CE6282-27E9-4415-864B-A86B6853E5A0}" type="parTrans" cxnId="{96B476A9-55B0-4398-BD5A-6295B0F75E6F}">
      <dgm:prSet/>
      <dgm:spPr/>
      <dgm:t>
        <a:bodyPr/>
        <a:lstStyle/>
        <a:p>
          <a:endParaRPr lang="en-US"/>
        </a:p>
      </dgm:t>
    </dgm:pt>
    <dgm:pt modelId="{9C7DDA0A-3A76-4D9C-A581-F67802F06434}" type="sibTrans" cxnId="{96B476A9-55B0-4398-BD5A-6295B0F75E6F}">
      <dgm:prSet/>
      <dgm:spPr/>
      <dgm:t>
        <a:bodyPr/>
        <a:lstStyle/>
        <a:p>
          <a:endParaRPr lang="en-US"/>
        </a:p>
      </dgm:t>
    </dgm:pt>
    <dgm:pt modelId="{8ECEC851-4BE1-8F4D-99BD-F8D3298B8891}" type="pres">
      <dgm:prSet presAssocID="{B0F6E78A-6120-46B9-958C-E76181F8208C}" presName="linear" presStyleCnt="0">
        <dgm:presLayoutVars>
          <dgm:animLvl val="lvl"/>
          <dgm:resizeHandles val="exact"/>
        </dgm:presLayoutVars>
      </dgm:prSet>
      <dgm:spPr/>
    </dgm:pt>
    <dgm:pt modelId="{804BD25C-24A3-7D4B-BF85-C334A0E5EBC6}" type="pres">
      <dgm:prSet presAssocID="{D9C62744-62F3-404F-A55A-266FDE27E0B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BE0D90A-B42F-8440-8932-1EB8FB012D46}" type="pres">
      <dgm:prSet presAssocID="{0317DA45-FBA3-4B6F-98C4-F37D3CAEA1DF}" presName="spacer" presStyleCnt="0"/>
      <dgm:spPr/>
    </dgm:pt>
    <dgm:pt modelId="{863B55E8-3328-6C42-B554-9BE95F695127}" type="pres">
      <dgm:prSet presAssocID="{1D4A8445-A008-43B1-9D20-C5E27C8C82E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E52BFFE-92AA-774F-83B3-697F24B54BEE}" type="pres">
      <dgm:prSet presAssocID="{D1A7B369-8C2D-4C20-9196-80AE177E0BF6}" presName="spacer" presStyleCnt="0"/>
      <dgm:spPr/>
    </dgm:pt>
    <dgm:pt modelId="{F5B52C82-09E6-704D-B9EF-E0E98424CFD6}" type="pres">
      <dgm:prSet presAssocID="{8904A7D2-2C70-4C14-949C-FA099B75BFD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771C58D-683E-6047-B3F3-66A5FFF4361D}" type="pres">
      <dgm:prSet presAssocID="{91DECDBF-17B5-4B6F-851F-6CAF46902D87}" presName="spacer" presStyleCnt="0"/>
      <dgm:spPr/>
    </dgm:pt>
    <dgm:pt modelId="{7451B16D-EFF9-B242-A022-9ED673081FA8}" type="pres">
      <dgm:prSet presAssocID="{7331637F-C226-423B-A40C-D21F2B7D5BB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5887B44-D447-4117-9A34-EB191B6911BF}" srcId="{B0F6E78A-6120-46B9-958C-E76181F8208C}" destId="{D9C62744-62F3-404F-A55A-266FDE27E0B2}" srcOrd="0" destOrd="0" parTransId="{BFB22BD3-084E-484D-969C-A4BBB90494A0}" sibTransId="{0317DA45-FBA3-4B6F-98C4-F37D3CAEA1DF}"/>
    <dgm:cxn modelId="{33994572-FEB3-B146-B095-A91B7E23F246}" type="presOf" srcId="{B0F6E78A-6120-46B9-958C-E76181F8208C}" destId="{8ECEC851-4BE1-8F4D-99BD-F8D3298B8891}" srcOrd="0" destOrd="0" presId="urn:microsoft.com/office/officeart/2005/8/layout/vList2"/>
    <dgm:cxn modelId="{07328973-83C0-034D-BC69-AEE8DD8ACC8A}" type="presOf" srcId="{7331637F-C226-423B-A40C-D21F2B7D5BB4}" destId="{7451B16D-EFF9-B242-A022-9ED673081FA8}" srcOrd="0" destOrd="0" presId="urn:microsoft.com/office/officeart/2005/8/layout/vList2"/>
    <dgm:cxn modelId="{2FBEDF7D-44EE-DD46-9DEA-E5A1539672BA}" type="presOf" srcId="{8904A7D2-2C70-4C14-949C-FA099B75BFD9}" destId="{F5B52C82-09E6-704D-B9EF-E0E98424CFD6}" srcOrd="0" destOrd="0" presId="urn:microsoft.com/office/officeart/2005/8/layout/vList2"/>
    <dgm:cxn modelId="{BE712AA4-75FC-47CF-A329-AC8E83914915}" srcId="{B0F6E78A-6120-46B9-958C-E76181F8208C}" destId="{8904A7D2-2C70-4C14-949C-FA099B75BFD9}" srcOrd="2" destOrd="0" parTransId="{13874E2E-2464-486C-98C9-077F15643754}" sibTransId="{91DECDBF-17B5-4B6F-851F-6CAF46902D87}"/>
    <dgm:cxn modelId="{96B476A9-55B0-4398-BD5A-6295B0F75E6F}" srcId="{B0F6E78A-6120-46B9-958C-E76181F8208C}" destId="{7331637F-C226-423B-A40C-D21F2B7D5BB4}" srcOrd="3" destOrd="0" parTransId="{81CE6282-27E9-4415-864B-A86B6853E5A0}" sibTransId="{9C7DDA0A-3A76-4D9C-A581-F67802F06434}"/>
    <dgm:cxn modelId="{1496F8E5-B5A1-4445-9A27-5ACCB45E215A}" srcId="{B0F6E78A-6120-46B9-958C-E76181F8208C}" destId="{1D4A8445-A008-43B1-9D20-C5E27C8C82E0}" srcOrd="1" destOrd="0" parTransId="{0FE4F8AF-83A7-45C9-9D76-AB35D767437C}" sibTransId="{D1A7B369-8C2D-4C20-9196-80AE177E0BF6}"/>
    <dgm:cxn modelId="{DF0D27F1-B031-0741-9FA5-413E34116C5B}" type="presOf" srcId="{D9C62744-62F3-404F-A55A-266FDE27E0B2}" destId="{804BD25C-24A3-7D4B-BF85-C334A0E5EBC6}" srcOrd="0" destOrd="0" presId="urn:microsoft.com/office/officeart/2005/8/layout/vList2"/>
    <dgm:cxn modelId="{B7EEA1FF-BEAF-D544-8AC5-9D18F4A4B7C0}" type="presOf" srcId="{1D4A8445-A008-43B1-9D20-C5E27C8C82E0}" destId="{863B55E8-3328-6C42-B554-9BE95F695127}" srcOrd="0" destOrd="0" presId="urn:microsoft.com/office/officeart/2005/8/layout/vList2"/>
    <dgm:cxn modelId="{82604684-FB61-9C4C-BE09-9BDC7F8379DD}" type="presParOf" srcId="{8ECEC851-4BE1-8F4D-99BD-F8D3298B8891}" destId="{804BD25C-24A3-7D4B-BF85-C334A0E5EBC6}" srcOrd="0" destOrd="0" presId="urn:microsoft.com/office/officeart/2005/8/layout/vList2"/>
    <dgm:cxn modelId="{B923AF1D-44BA-C24D-A8C7-20D507F69BF6}" type="presParOf" srcId="{8ECEC851-4BE1-8F4D-99BD-F8D3298B8891}" destId="{8BE0D90A-B42F-8440-8932-1EB8FB012D46}" srcOrd="1" destOrd="0" presId="urn:microsoft.com/office/officeart/2005/8/layout/vList2"/>
    <dgm:cxn modelId="{61F6AA0C-F155-BB4F-A453-BEC4D6870C80}" type="presParOf" srcId="{8ECEC851-4BE1-8F4D-99BD-F8D3298B8891}" destId="{863B55E8-3328-6C42-B554-9BE95F695127}" srcOrd="2" destOrd="0" presId="urn:microsoft.com/office/officeart/2005/8/layout/vList2"/>
    <dgm:cxn modelId="{27A5B54C-32C1-A74C-8BD7-E45B7AB3E1F7}" type="presParOf" srcId="{8ECEC851-4BE1-8F4D-99BD-F8D3298B8891}" destId="{6E52BFFE-92AA-774F-83B3-697F24B54BEE}" srcOrd="3" destOrd="0" presId="urn:microsoft.com/office/officeart/2005/8/layout/vList2"/>
    <dgm:cxn modelId="{3B037E55-FFA9-B14A-B0BF-35AF7AEB2510}" type="presParOf" srcId="{8ECEC851-4BE1-8F4D-99BD-F8D3298B8891}" destId="{F5B52C82-09E6-704D-B9EF-E0E98424CFD6}" srcOrd="4" destOrd="0" presId="urn:microsoft.com/office/officeart/2005/8/layout/vList2"/>
    <dgm:cxn modelId="{869FBACE-1DF7-CB43-8FBF-C822CE69F27F}" type="presParOf" srcId="{8ECEC851-4BE1-8F4D-99BD-F8D3298B8891}" destId="{5771C58D-683E-6047-B3F3-66A5FFF4361D}" srcOrd="5" destOrd="0" presId="urn:microsoft.com/office/officeart/2005/8/layout/vList2"/>
    <dgm:cxn modelId="{D31F666F-A825-FE4B-ABD5-B84412760609}" type="presParOf" srcId="{8ECEC851-4BE1-8F4D-99BD-F8D3298B8891}" destId="{7451B16D-EFF9-B242-A022-9ED673081FA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57F9FA-20D9-4CCC-AF76-8A3AF4A2012F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730884C-566F-4BBD-A1A2-9BEBC0E29E2C}">
      <dgm:prSet/>
      <dgm:spPr/>
      <dgm:t>
        <a:bodyPr/>
        <a:lstStyle/>
        <a:p>
          <a:r>
            <a:rPr lang="nl-NL"/>
            <a:t>Uiterlijke kenmerken</a:t>
          </a:r>
          <a:endParaRPr lang="en-US"/>
        </a:p>
      </dgm:t>
    </dgm:pt>
    <dgm:pt modelId="{7488B255-1828-4843-B156-C12A0973172D}" type="parTrans" cxnId="{8257156B-73FB-4592-9914-571BB9FE4A6B}">
      <dgm:prSet/>
      <dgm:spPr/>
      <dgm:t>
        <a:bodyPr/>
        <a:lstStyle/>
        <a:p>
          <a:endParaRPr lang="en-US"/>
        </a:p>
      </dgm:t>
    </dgm:pt>
    <dgm:pt modelId="{FFB22720-F6CC-432A-B1E2-C033C87E6145}" type="sibTrans" cxnId="{8257156B-73FB-4592-9914-571BB9FE4A6B}">
      <dgm:prSet/>
      <dgm:spPr/>
      <dgm:t>
        <a:bodyPr/>
        <a:lstStyle/>
        <a:p>
          <a:endParaRPr lang="en-US"/>
        </a:p>
      </dgm:t>
    </dgm:pt>
    <dgm:pt modelId="{57A16542-674D-4BC1-90CE-5B64626C0050}">
      <dgm:prSet/>
      <dgm:spPr/>
      <dgm:t>
        <a:bodyPr/>
        <a:lstStyle/>
        <a:p>
          <a:r>
            <a:rPr lang="nl-NL"/>
            <a:t>Gewicht</a:t>
          </a:r>
          <a:endParaRPr lang="en-US"/>
        </a:p>
      </dgm:t>
    </dgm:pt>
    <dgm:pt modelId="{893BB5BC-B245-440B-B9B7-BB471235DC0B}" type="parTrans" cxnId="{86F5C844-9AE0-4E31-A91D-D2A3E481B46E}">
      <dgm:prSet/>
      <dgm:spPr/>
      <dgm:t>
        <a:bodyPr/>
        <a:lstStyle/>
        <a:p>
          <a:endParaRPr lang="en-US"/>
        </a:p>
      </dgm:t>
    </dgm:pt>
    <dgm:pt modelId="{B95FAE07-3C1B-4C59-8C88-F971F6EC4EE3}" type="sibTrans" cxnId="{86F5C844-9AE0-4E31-A91D-D2A3E481B46E}">
      <dgm:prSet/>
      <dgm:spPr/>
      <dgm:t>
        <a:bodyPr/>
        <a:lstStyle/>
        <a:p>
          <a:endParaRPr lang="en-US"/>
        </a:p>
      </dgm:t>
    </dgm:pt>
    <dgm:pt modelId="{1465030E-84D7-49A0-A0A3-51DC7B73B4A4}">
      <dgm:prSet/>
      <dgm:spPr/>
      <dgm:t>
        <a:bodyPr/>
        <a:lstStyle/>
        <a:p>
          <a:r>
            <a:rPr lang="nl-NL"/>
            <a:t>Lengte</a:t>
          </a:r>
          <a:endParaRPr lang="en-US"/>
        </a:p>
      </dgm:t>
    </dgm:pt>
    <dgm:pt modelId="{250BFA62-F64F-4692-8F3A-0E3BED407112}" type="parTrans" cxnId="{24231096-2E89-4A92-B3DB-935ACF8AFDC8}">
      <dgm:prSet/>
      <dgm:spPr/>
      <dgm:t>
        <a:bodyPr/>
        <a:lstStyle/>
        <a:p>
          <a:endParaRPr lang="en-US"/>
        </a:p>
      </dgm:t>
    </dgm:pt>
    <dgm:pt modelId="{D284E99B-82A5-4794-BC03-94EE23FF95B7}" type="sibTrans" cxnId="{24231096-2E89-4A92-B3DB-935ACF8AFDC8}">
      <dgm:prSet/>
      <dgm:spPr/>
      <dgm:t>
        <a:bodyPr/>
        <a:lstStyle/>
        <a:p>
          <a:endParaRPr lang="en-US"/>
        </a:p>
      </dgm:t>
    </dgm:pt>
    <dgm:pt modelId="{D831EF48-A62E-47BC-BD67-22101C20375A}">
      <dgm:prSet/>
      <dgm:spPr/>
      <dgm:t>
        <a:bodyPr/>
        <a:lstStyle/>
        <a:p>
          <a:r>
            <a:rPr lang="nl-NL"/>
            <a:t>Soms alleen verschil in vacht of kleur</a:t>
          </a:r>
          <a:endParaRPr lang="en-US"/>
        </a:p>
      </dgm:t>
    </dgm:pt>
    <dgm:pt modelId="{D608928D-984C-4BB0-81CE-4D7A3FDB6DEC}" type="parTrans" cxnId="{F412B3ED-A8F3-4721-A8E0-1503E45E7F61}">
      <dgm:prSet/>
      <dgm:spPr/>
      <dgm:t>
        <a:bodyPr/>
        <a:lstStyle/>
        <a:p>
          <a:endParaRPr lang="en-US"/>
        </a:p>
      </dgm:t>
    </dgm:pt>
    <dgm:pt modelId="{F685B4E2-90C3-4463-AC68-B7779D7382CE}" type="sibTrans" cxnId="{F412B3ED-A8F3-4721-A8E0-1503E45E7F61}">
      <dgm:prSet/>
      <dgm:spPr/>
      <dgm:t>
        <a:bodyPr/>
        <a:lstStyle/>
        <a:p>
          <a:endParaRPr lang="en-US"/>
        </a:p>
      </dgm:t>
    </dgm:pt>
    <dgm:pt modelId="{CB6D3B9E-A5C9-6C41-BAFC-A32A8B8BD5F7}" type="pres">
      <dgm:prSet presAssocID="{6C57F9FA-20D9-4CCC-AF76-8A3AF4A2012F}" presName="matrix" presStyleCnt="0">
        <dgm:presLayoutVars>
          <dgm:chMax val="1"/>
          <dgm:dir/>
          <dgm:resizeHandles val="exact"/>
        </dgm:presLayoutVars>
      </dgm:prSet>
      <dgm:spPr/>
    </dgm:pt>
    <dgm:pt modelId="{1CB4DC94-D216-E546-ACEB-AAA56EC85AF1}" type="pres">
      <dgm:prSet presAssocID="{6C57F9FA-20D9-4CCC-AF76-8A3AF4A2012F}" presName="diamond" presStyleLbl="bgShp" presStyleIdx="0" presStyleCnt="1"/>
      <dgm:spPr/>
    </dgm:pt>
    <dgm:pt modelId="{57CF3B8C-A797-1F42-8154-AC4C4A7C4466}" type="pres">
      <dgm:prSet presAssocID="{6C57F9FA-20D9-4CCC-AF76-8A3AF4A2012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B04BA3-3A1E-6848-8A32-8F1552EEE465}" type="pres">
      <dgm:prSet presAssocID="{6C57F9FA-20D9-4CCC-AF76-8A3AF4A2012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A89F2A4-F38F-9549-B176-D9D420085449}" type="pres">
      <dgm:prSet presAssocID="{6C57F9FA-20D9-4CCC-AF76-8A3AF4A2012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55C7D7C-ACC0-DC45-9C60-22A684F4A042}" type="pres">
      <dgm:prSet presAssocID="{6C57F9FA-20D9-4CCC-AF76-8A3AF4A2012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A120229-6F6A-6B49-B513-ECEC4D2E04AC}" type="presOf" srcId="{57A16542-674D-4BC1-90CE-5B64626C0050}" destId="{E7B04BA3-3A1E-6848-8A32-8F1552EEE465}" srcOrd="0" destOrd="0" presId="urn:microsoft.com/office/officeart/2005/8/layout/matrix3"/>
    <dgm:cxn modelId="{86F5C844-9AE0-4E31-A91D-D2A3E481B46E}" srcId="{6C57F9FA-20D9-4CCC-AF76-8A3AF4A2012F}" destId="{57A16542-674D-4BC1-90CE-5B64626C0050}" srcOrd="1" destOrd="0" parTransId="{893BB5BC-B245-440B-B9B7-BB471235DC0B}" sibTransId="{B95FAE07-3C1B-4C59-8C88-F971F6EC4EE3}"/>
    <dgm:cxn modelId="{8257156B-73FB-4592-9914-571BB9FE4A6B}" srcId="{6C57F9FA-20D9-4CCC-AF76-8A3AF4A2012F}" destId="{E730884C-566F-4BBD-A1A2-9BEBC0E29E2C}" srcOrd="0" destOrd="0" parTransId="{7488B255-1828-4843-B156-C12A0973172D}" sibTransId="{FFB22720-F6CC-432A-B1E2-C033C87E6145}"/>
    <dgm:cxn modelId="{992B517A-4D0B-D841-82C0-6D869C1009E0}" type="presOf" srcId="{D831EF48-A62E-47BC-BD67-22101C20375A}" destId="{555C7D7C-ACC0-DC45-9C60-22A684F4A042}" srcOrd="0" destOrd="0" presId="urn:microsoft.com/office/officeart/2005/8/layout/matrix3"/>
    <dgm:cxn modelId="{768D6C81-8665-514C-817B-C2B325B13B3C}" type="presOf" srcId="{6C57F9FA-20D9-4CCC-AF76-8A3AF4A2012F}" destId="{CB6D3B9E-A5C9-6C41-BAFC-A32A8B8BD5F7}" srcOrd="0" destOrd="0" presId="urn:microsoft.com/office/officeart/2005/8/layout/matrix3"/>
    <dgm:cxn modelId="{24231096-2E89-4A92-B3DB-935ACF8AFDC8}" srcId="{6C57F9FA-20D9-4CCC-AF76-8A3AF4A2012F}" destId="{1465030E-84D7-49A0-A0A3-51DC7B73B4A4}" srcOrd="2" destOrd="0" parTransId="{250BFA62-F64F-4692-8F3A-0E3BED407112}" sibTransId="{D284E99B-82A5-4794-BC03-94EE23FF95B7}"/>
    <dgm:cxn modelId="{079F86C6-B9DE-494B-A94E-3D1434C59993}" type="presOf" srcId="{1465030E-84D7-49A0-A0A3-51DC7B73B4A4}" destId="{BA89F2A4-F38F-9549-B176-D9D420085449}" srcOrd="0" destOrd="0" presId="urn:microsoft.com/office/officeart/2005/8/layout/matrix3"/>
    <dgm:cxn modelId="{F412B3ED-A8F3-4721-A8E0-1503E45E7F61}" srcId="{6C57F9FA-20D9-4CCC-AF76-8A3AF4A2012F}" destId="{D831EF48-A62E-47BC-BD67-22101C20375A}" srcOrd="3" destOrd="0" parTransId="{D608928D-984C-4BB0-81CE-4D7A3FDB6DEC}" sibTransId="{F685B4E2-90C3-4463-AC68-B7779D7382CE}"/>
    <dgm:cxn modelId="{4A7E93EE-C888-7040-A127-1DEF7E7CB266}" type="presOf" srcId="{E730884C-566F-4BBD-A1A2-9BEBC0E29E2C}" destId="{57CF3B8C-A797-1F42-8154-AC4C4A7C4466}" srcOrd="0" destOrd="0" presId="urn:microsoft.com/office/officeart/2005/8/layout/matrix3"/>
    <dgm:cxn modelId="{D47586A1-7A7A-BE49-9146-5BAEFFC1F0EC}" type="presParOf" srcId="{CB6D3B9E-A5C9-6C41-BAFC-A32A8B8BD5F7}" destId="{1CB4DC94-D216-E546-ACEB-AAA56EC85AF1}" srcOrd="0" destOrd="0" presId="urn:microsoft.com/office/officeart/2005/8/layout/matrix3"/>
    <dgm:cxn modelId="{30CDF624-09D8-1449-9FA2-10BD67F45417}" type="presParOf" srcId="{CB6D3B9E-A5C9-6C41-BAFC-A32A8B8BD5F7}" destId="{57CF3B8C-A797-1F42-8154-AC4C4A7C4466}" srcOrd="1" destOrd="0" presId="urn:microsoft.com/office/officeart/2005/8/layout/matrix3"/>
    <dgm:cxn modelId="{0F85DB44-AA02-4746-8370-4716CB71E416}" type="presParOf" srcId="{CB6D3B9E-A5C9-6C41-BAFC-A32A8B8BD5F7}" destId="{E7B04BA3-3A1E-6848-8A32-8F1552EEE465}" srcOrd="2" destOrd="0" presId="urn:microsoft.com/office/officeart/2005/8/layout/matrix3"/>
    <dgm:cxn modelId="{CFDDFBA7-30F6-DC4A-9D23-09D741E74C46}" type="presParOf" srcId="{CB6D3B9E-A5C9-6C41-BAFC-A32A8B8BD5F7}" destId="{BA89F2A4-F38F-9549-B176-D9D420085449}" srcOrd="3" destOrd="0" presId="urn:microsoft.com/office/officeart/2005/8/layout/matrix3"/>
    <dgm:cxn modelId="{8A49AB0A-156F-4245-8DF4-6A006AA508CF}" type="presParOf" srcId="{CB6D3B9E-A5C9-6C41-BAFC-A32A8B8BD5F7}" destId="{555C7D7C-ACC0-DC45-9C60-22A684F4A04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87EF19-A674-4937-AF3F-AEFC88F26DF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23CEBF7-8CB7-41ED-83A4-7C676E75A54D}">
      <dgm:prSet/>
      <dgm:spPr/>
      <dgm:t>
        <a:bodyPr/>
        <a:lstStyle/>
        <a:p>
          <a:r>
            <a:rPr lang="nl-NL"/>
            <a:t>Bekijk de rassen en soortenlijst op wikiwijs.nl</a:t>
          </a:r>
          <a:endParaRPr lang="en-US"/>
        </a:p>
      </dgm:t>
    </dgm:pt>
    <dgm:pt modelId="{B952D440-CA58-4D61-BA63-078FB8D3667C}" type="parTrans" cxnId="{13C63B96-D330-4ADB-809A-F63A79C6379A}">
      <dgm:prSet/>
      <dgm:spPr/>
      <dgm:t>
        <a:bodyPr/>
        <a:lstStyle/>
        <a:p>
          <a:endParaRPr lang="en-US"/>
        </a:p>
      </dgm:t>
    </dgm:pt>
    <dgm:pt modelId="{4368A084-B53D-4D13-8D5E-43999C02636D}" type="sibTrans" cxnId="{13C63B96-D330-4ADB-809A-F63A79C6379A}">
      <dgm:prSet/>
      <dgm:spPr/>
      <dgm:t>
        <a:bodyPr/>
        <a:lstStyle/>
        <a:p>
          <a:endParaRPr lang="en-US"/>
        </a:p>
      </dgm:t>
    </dgm:pt>
    <dgm:pt modelId="{23A22299-C92D-48DD-940B-BE679D67DA0E}">
      <dgm:prSet/>
      <dgm:spPr/>
      <dgm:t>
        <a:bodyPr/>
        <a:lstStyle/>
        <a:p>
          <a:r>
            <a:rPr lang="nl-NL"/>
            <a:t>Maak je eigen presentatie:</a:t>
          </a:r>
          <a:endParaRPr lang="en-US"/>
        </a:p>
      </dgm:t>
    </dgm:pt>
    <dgm:pt modelId="{EA44B876-8BED-4F88-B21F-FB96BEB56D96}" type="parTrans" cxnId="{704C84B5-FA43-4487-82EC-6D6FFDA33CA8}">
      <dgm:prSet/>
      <dgm:spPr/>
      <dgm:t>
        <a:bodyPr/>
        <a:lstStyle/>
        <a:p>
          <a:endParaRPr lang="en-US"/>
        </a:p>
      </dgm:t>
    </dgm:pt>
    <dgm:pt modelId="{33191890-BE4A-46FA-9346-4BFF703D07BB}" type="sibTrans" cxnId="{704C84B5-FA43-4487-82EC-6D6FFDA33CA8}">
      <dgm:prSet/>
      <dgm:spPr/>
      <dgm:t>
        <a:bodyPr/>
        <a:lstStyle/>
        <a:p>
          <a:endParaRPr lang="en-US"/>
        </a:p>
      </dgm:t>
    </dgm:pt>
    <dgm:pt modelId="{0F6349F6-6F25-42F6-AEB8-819E2AE3C3F1}">
      <dgm:prSet/>
      <dgm:spPr/>
      <dgm:t>
        <a:bodyPr/>
        <a:lstStyle/>
        <a:p>
          <a:r>
            <a:rPr lang="nl-NL"/>
            <a:t>Met afbeeldingen van alle rassen van de soort</a:t>
          </a:r>
          <a:endParaRPr lang="en-US"/>
        </a:p>
      </dgm:t>
    </dgm:pt>
    <dgm:pt modelId="{DF19809C-D9FA-4F7C-9158-1F72B8430CB0}" type="parTrans" cxnId="{60CB0F51-BFE6-4C78-8F2D-1A362FDBB8D3}">
      <dgm:prSet/>
      <dgm:spPr/>
      <dgm:t>
        <a:bodyPr/>
        <a:lstStyle/>
        <a:p>
          <a:endParaRPr lang="en-US"/>
        </a:p>
      </dgm:t>
    </dgm:pt>
    <dgm:pt modelId="{CAE896C6-8C5B-4951-9976-66F7FA758048}" type="sibTrans" cxnId="{60CB0F51-BFE6-4C78-8F2D-1A362FDBB8D3}">
      <dgm:prSet/>
      <dgm:spPr/>
      <dgm:t>
        <a:bodyPr/>
        <a:lstStyle/>
        <a:p>
          <a:endParaRPr lang="en-US"/>
        </a:p>
      </dgm:t>
    </dgm:pt>
    <dgm:pt modelId="{C3938540-F7B2-4E96-A33E-930A040A9203}">
      <dgm:prSet/>
      <dgm:spPr/>
      <dgm:t>
        <a:bodyPr/>
        <a:lstStyle/>
        <a:p>
          <a:r>
            <a:rPr lang="nl-NL"/>
            <a:t>Met afbeeldingen van de verschillende vacht – en kleursoorten</a:t>
          </a:r>
          <a:endParaRPr lang="en-US"/>
        </a:p>
      </dgm:t>
    </dgm:pt>
    <dgm:pt modelId="{F2D617A6-0AA5-4987-9374-D96CF5AE9B60}" type="parTrans" cxnId="{E1F3B2CC-0725-47D9-BAD6-ED69596B0CB2}">
      <dgm:prSet/>
      <dgm:spPr/>
      <dgm:t>
        <a:bodyPr/>
        <a:lstStyle/>
        <a:p>
          <a:endParaRPr lang="en-US"/>
        </a:p>
      </dgm:t>
    </dgm:pt>
    <dgm:pt modelId="{1E83FA63-5F95-496E-A8C8-324D63E0233A}" type="sibTrans" cxnId="{E1F3B2CC-0725-47D9-BAD6-ED69596B0CB2}">
      <dgm:prSet/>
      <dgm:spPr/>
      <dgm:t>
        <a:bodyPr/>
        <a:lstStyle/>
        <a:p>
          <a:endParaRPr lang="en-US"/>
        </a:p>
      </dgm:t>
    </dgm:pt>
    <dgm:pt modelId="{818F32B8-A2B2-448B-820D-71ED6F35BB92}">
      <dgm:prSet/>
      <dgm:spPr/>
      <dgm:t>
        <a:bodyPr/>
        <a:lstStyle/>
        <a:p>
          <a:r>
            <a:rPr lang="nl-NL" dirty="0"/>
            <a:t>Per ras/soort uiterlijke kenmerken beschrijven</a:t>
          </a:r>
          <a:endParaRPr lang="en-US" dirty="0"/>
        </a:p>
      </dgm:t>
    </dgm:pt>
    <dgm:pt modelId="{72E980EF-00E6-44F8-BA54-B273DB3BDEE7}" type="parTrans" cxnId="{B146F99B-757B-4446-91A9-8A0C6868D9C1}">
      <dgm:prSet/>
      <dgm:spPr/>
      <dgm:t>
        <a:bodyPr/>
        <a:lstStyle/>
        <a:p>
          <a:endParaRPr lang="en-US"/>
        </a:p>
      </dgm:t>
    </dgm:pt>
    <dgm:pt modelId="{FF78BED5-D42B-4263-8680-60544ECAFCAE}" type="sibTrans" cxnId="{B146F99B-757B-4446-91A9-8A0C6868D9C1}">
      <dgm:prSet/>
      <dgm:spPr/>
      <dgm:t>
        <a:bodyPr/>
        <a:lstStyle/>
        <a:p>
          <a:endParaRPr lang="en-US"/>
        </a:p>
      </dgm:t>
    </dgm:pt>
    <dgm:pt modelId="{7E8386B7-B056-49B7-8A33-F59F921041DC}">
      <dgm:prSet/>
      <dgm:spPr/>
      <dgm:t>
        <a:bodyPr/>
        <a:lstStyle/>
        <a:p>
          <a:r>
            <a:rPr lang="nl-NL"/>
            <a:t>Diersoorten:</a:t>
          </a:r>
          <a:endParaRPr lang="en-US"/>
        </a:p>
      </dgm:t>
    </dgm:pt>
    <dgm:pt modelId="{35E83616-1DCB-498E-A281-65299217D2F3}" type="parTrans" cxnId="{199D65B5-84AC-428A-8407-981AD67E0042}">
      <dgm:prSet/>
      <dgm:spPr/>
      <dgm:t>
        <a:bodyPr/>
        <a:lstStyle/>
        <a:p>
          <a:endParaRPr lang="en-US"/>
        </a:p>
      </dgm:t>
    </dgm:pt>
    <dgm:pt modelId="{8A830636-CC71-48E8-8E8B-A8B4FD693D27}" type="sibTrans" cxnId="{199D65B5-84AC-428A-8407-981AD67E0042}">
      <dgm:prSet/>
      <dgm:spPr/>
      <dgm:t>
        <a:bodyPr/>
        <a:lstStyle/>
        <a:p>
          <a:endParaRPr lang="en-US"/>
        </a:p>
      </dgm:t>
    </dgm:pt>
    <dgm:pt modelId="{212879A7-4B55-4F3B-98B2-7119C1538AF9}">
      <dgm:prSet/>
      <dgm:spPr/>
      <dgm:t>
        <a:bodyPr/>
        <a:lstStyle/>
        <a:p>
          <a:r>
            <a:rPr lang="nl-NL"/>
            <a:t>Cavia</a:t>
          </a:r>
          <a:endParaRPr lang="en-US"/>
        </a:p>
      </dgm:t>
    </dgm:pt>
    <dgm:pt modelId="{4FC76897-3DB0-4C67-8C41-3B3E0631127D}" type="parTrans" cxnId="{09CEE2BD-21C3-41BB-96EA-106F9B547B60}">
      <dgm:prSet/>
      <dgm:spPr/>
      <dgm:t>
        <a:bodyPr/>
        <a:lstStyle/>
        <a:p>
          <a:endParaRPr lang="en-US"/>
        </a:p>
      </dgm:t>
    </dgm:pt>
    <dgm:pt modelId="{E9545421-A4AC-403E-B532-D1C15F1F137A}" type="sibTrans" cxnId="{09CEE2BD-21C3-41BB-96EA-106F9B547B60}">
      <dgm:prSet/>
      <dgm:spPr/>
      <dgm:t>
        <a:bodyPr/>
        <a:lstStyle/>
        <a:p>
          <a:endParaRPr lang="en-US"/>
        </a:p>
      </dgm:t>
    </dgm:pt>
    <dgm:pt modelId="{6441980D-F987-4840-A02B-652F63844763}">
      <dgm:prSet/>
      <dgm:spPr/>
      <dgm:t>
        <a:bodyPr/>
        <a:lstStyle/>
        <a:p>
          <a:r>
            <a:rPr lang="nl-NL"/>
            <a:t>Tamme rat</a:t>
          </a:r>
          <a:endParaRPr lang="en-US"/>
        </a:p>
      </dgm:t>
    </dgm:pt>
    <dgm:pt modelId="{5F5E1A93-4F2B-4B9F-A764-4B5A9E032EB7}" type="parTrans" cxnId="{F6B62C71-CF48-4EEC-B5EC-5108276C9681}">
      <dgm:prSet/>
      <dgm:spPr/>
      <dgm:t>
        <a:bodyPr/>
        <a:lstStyle/>
        <a:p>
          <a:endParaRPr lang="en-US"/>
        </a:p>
      </dgm:t>
    </dgm:pt>
    <dgm:pt modelId="{8A454645-B288-4581-A997-FB772F850CC3}" type="sibTrans" cxnId="{F6B62C71-CF48-4EEC-B5EC-5108276C9681}">
      <dgm:prSet/>
      <dgm:spPr/>
      <dgm:t>
        <a:bodyPr/>
        <a:lstStyle/>
        <a:p>
          <a:endParaRPr lang="en-US"/>
        </a:p>
      </dgm:t>
    </dgm:pt>
    <dgm:pt modelId="{4EDB0824-6FB9-4923-BD18-AC822D008259}">
      <dgm:prSet/>
      <dgm:spPr/>
      <dgm:t>
        <a:bodyPr/>
        <a:lstStyle/>
        <a:p>
          <a:r>
            <a:rPr lang="nl-NL"/>
            <a:t>Kleurmuis</a:t>
          </a:r>
          <a:endParaRPr lang="en-US"/>
        </a:p>
      </dgm:t>
    </dgm:pt>
    <dgm:pt modelId="{EFF251FD-2F3B-4F5F-97D1-7F5895A91B0A}" type="parTrans" cxnId="{44BB5769-E3DA-4BBE-8E4E-4F69737CCCCF}">
      <dgm:prSet/>
      <dgm:spPr/>
      <dgm:t>
        <a:bodyPr/>
        <a:lstStyle/>
        <a:p>
          <a:endParaRPr lang="en-US"/>
        </a:p>
      </dgm:t>
    </dgm:pt>
    <dgm:pt modelId="{3B4425E9-336F-473C-9180-C9CD2AC84E83}" type="sibTrans" cxnId="{44BB5769-E3DA-4BBE-8E4E-4F69737CCCCF}">
      <dgm:prSet/>
      <dgm:spPr/>
      <dgm:t>
        <a:bodyPr/>
        <a:lstStyle/>
        <a:p>
          <a:endParaRPr lang="en-US"/>
        </a:p>
      </dgm:t>
    </dgm:pt>
    <dgm:pt modelId="{DEC34A14-E8C2-41C1-9FD5-F1524800D6F7}">
      <dgm:prSet/>
      <dgm:spPr/>
      <dgm:t>
        <a:bodyPr/>
        <a:lstStyle/>
        <a:p>
          <a:r>
            <a:rPr lang="nl-NL"/>
            <a:t>Syrische hamster, Russische dwerghamster, Roborovski dwerghamster</a:t>
          </a:r>
          <a:endParaRPr lang="en-US"/>
        </a:p>
      </dgm:t>
    </dgm:pt>
    <dgm:pt modelId="{2FC4DD83-BE72-4CFC-8D36-2DC51794B6F0}" type="parTrans" cxnId="{3B3AB0F7-F9D3-4106-9B8A-A07C97ABDE95}">
      <dgm:prSet/>
      <dgm:spPr/>
      <dgm:t>
        <a:bodyPr/>
        <a:lstStyle/>
        <a:p>
          <a:endParaRPr lang="en-US"/>
        </a:p>
      </dgm:t>
    </dgm:pt>
    <dgm:pt modelId="{E11BD47A-CE24-4080-8E5F-6C50F31F59D4}" type="sibTrans" cxnId="{3B3AB0F7-F9D3-4106-9B8A-A07C97ABDE95}">
      <dgm:prSet/>
      <dgm:spPr/>
      <dgm:t>
        <a:bodyPr/>
        <a:lstStyle/>
        <a:p>
          <a:endParaRPr lang="en-US"/>
        </a:p>
      </dgm:t>
    </dgm:pt>
    <dgm:pt modelId="{BC2E55B4-6DFC-428C-8CB3-AC376845B5D6}">
      <dgm:prSet/>
      <dgm:spPr/>
      <dgm:t>
        <a:bodyPr/>
        <a:lstStyle/>
        <a:p>
          <a:r>
            <a:rPr lang="nl-NL"/>
            <a:t>Chineese dwerghamster, mongoolse gerbil, dikstaart gerbil</a:t>
          </a:r>
          <a:endParaRPr lang="en-US"/>
        </a:p>
      </dgm:t>
    </dgm:pt>
    <dgm:pt modelId="{D2693469-7E9C-4417-B954-8352D7111F97}" type="parTrans" cxnId="{FAA6EDCC-906D-4DFD-934F-CD9F8202B4FC}">
      <dgm:prSet/>
      <dgm:spPr/>
      <dgm:t>
        <a:bodyPr/>
        <a:lstStyle/>
        <a:p>
          <a:endParaRPr lang="en-US"/>
        </a:p>
      </dgm:t>
    </dgm:pt>
    <dgm:pt modelId="{9DDAE559-5607-4CB1-A11E-263D5201DDA0}" type="sibTrans" cxnId="{FAA6EDCC-906D-4DFD-934F-CD9F8202B4FC}">
      <dgm:prSet/>
      <dgm:spPr/>
      <dgm:t>
        <a:bodyPr/>
        <a:lstStyle/>
        <a:p>
          <a:endParaRPr lang="en-US"/>
        </a:p>
      </dgm:t>
    </dgm:pt>
    <dgm:pt modelId="{1A02E119-D1B4-432D-9DAC-B07419FD02A9}">
      <dgm:prSet/>
      <dgm:spPr/>
      <dgm:t>
        <a:bodyPr/>
        <a:lstStyle/>
        <a:p>
          <a:r>
            <a:rPr lang="nl-NL"/>
            <a:t>Sinai stekelmuis, zebra grasmuis, veel tepelmuis</a:t>
          </a:r>
          <a:endParaRPr lang="en-US"/>
        </a:p>
      </dgm:t>
    </dgm:pt>
    <dgm:pt modelId="{2C159777-FD6D-44EB-847D-BDD4E1E36270}" type="parTrans" cxnId="{93864B01-39D3-42B8-8DBE-F7F6A657B051}">
      <dgm:prSet/>
      <dgm:spPr/>
      <dgm:t>
        <a:bodyPr/>
        <a:lstStyle/>
        <a:p>
          <a:endParaRPr lang="en-US"/>
        </a:p>
      </dgm:t>
    </dgm:pt>
    <dgm:pt modelId="{8986B75C-3DFF-4B5C-B9D6-A546A3D7A95B}" type="sibTrans" cxnId="{93864B01-39D3-42B8-8DBE-F7F6A657B051}">
      <dgm:prSet/>
      <dgm:spPr/>
      <dgm:t>
        <a:bodyPr/>
        <a:lstStyle/>
        <a:p>
          <a:endParaRPr lang="en-US"/>
        </a:p>
      </dgm:t>
    </dgm:pt>
    <dgm:pt modelId="{7148C977-1B07-4555-A787-910C0D197543}">
      <dgm:prSet/>
      <dgm:spPr/>
      <dgm:t>
        <a:bodyPr/>
        <a:lstStyle/>
        <a:p>
          <a:r>
            <a:rPr lang="nl-NL"/>
            <a:t>Afrikaanse dwergmuis, sugarglider, chinchilla</a:t>
          </a:r>
          <a:endParaRPr lang="en-US"/>
        </a:p>
      </dgm:t>
    </dgm:pt>
    <dgm:pt modelId="{5B2A8E2F-B24D-4634-AF00-2147C4CBF850}" type="parTrans" cxnId="{88F2999D-7DDE-4086-A811-113B42D3FDF8}">
      <dgm:prSet/>
      <dgm:spPr/>
      <dgm:t>
        <a:bodyPr/>
        <a:lstStyle/>
        <a:p>
          <a:endParaRPr lang="en-US"/>
        </a:p>
      </dgm:t>
    </dgm:pt>
    <dgm:pt modelId="{8C0D2BF6-F53F-4601-9497-5CD2E7C0DB15}" type="sibTrans" cxnId="{88F2999D-7DDE-4086-A811-113B42D3FDF8}">
      <dgm:prSet/>
      <dgm:spPr/>
      <dgm:t>
        <a:bodyPr/>
        <a:lstStyle/>
        <a:p>
          <a:endParaRPr lang="en-US"/>
        </a:p>
      </dgm:t>
    </dgm:pt>
    <dgm:pt modelId="{99675D7F-0CCC-4715-96DB-5CA42C008101}">
      <dgm:prSet/>
      <dgm:spPr/>
      <dgm:t>
        <a:bodyPr/>
        <a:lstStyle/>
        <a:p>
          <a:r>
            <a:rPr lang="nl-NL"/>
            <a:t>Degoe, Hudson eekhoorn, Boeroendoek</a:t>
          </a:r>
          <a:endParaRPr lang="en-US"/>
        </a:p>
      </dgm:t>
    </dgm:pt>
    <dgm:pt modelId="{A10B513A-E643-4A15-86EE-B97B289409F5}" type="parTrans" cxnId="{B8BFF2D1-79B3-4C30-8AE3-882A5C6A4AD1}">
      <dgm:prSet/>
      <dgm:spPr/>
      <dgm:t>
        <a:bodyPr/>
        <a:lstStyle/>
        <a:p>
          <a:endParaRPr lang="en-US"/>
        </a:p>
      </dgm:t>
    </dgm:pt>
    <dgm:pt modelId="{45FCB972-E94B-4761-AAED-0BADB40B296A}" type="sibTrans" cxnId="{B8BFF2D1-79B3-4C30-8AE3-882A5C6A4AD1}">
      <dgm:prSet/>
      <dgm:spPr/>
      <dgm:t>
        <a:bodyPr/>
        <a:lstStyle/>
        <a:p>
          <a:endParaRPr lang="en-US"/>
        </a:p>
      </dgm:t>
    </dgm:pt>
    <dgm:pt modelId="{9B9447C9-E83E-44F8-BB09-7B049E931D1F}">
      <dgm:prSet/>
      <dgm:spPr/>
      <dgm:t>
        <a:bodyPr/>
        <a:lstStyle/>
        <a:p>
          <a:r>
            <a:rPr lang="nl-NL"/>
            <a:t>Witbuikegel, Bennet’s wallibi, Stinkdier</a:t>
          </a:r>
          <a:endParaRPr lang="en-US"/>
        </a:p>
      </dgm:t>
    </dgm:pt>
    <dgm:pt modelId="{4D1CE12D-E793-4F3F-8C81-1EA83A6092DD}" type="parTrans" cxnId="{90D84ABE-F9C4-4BB6-867D-A039EF332A6E}">
      <dgm:prSet/>
      <dgm:spPr/>
      <dgm:t>
        <a:bodyPr/>
        <a:lstStyle/>
        <a:p>
          <a:endParaRPr lang="en-US"/>
        </a:p>
      </dgm:t>
    </dgm:pt>
    <dgm:pt modelId="{626C0769-7B83-4F07-9650-1F783C046C46}" type="sibTrans" cxnId="{90D84ABE-F9C4-4BB6-867D-A039EF332A6E}">
      <dgm:prSet/>
      <dgm:spPr/>
      <dgm:t>
        <a:bodyPr/>
        <a:lstStyle/>
        <a:p>
          <a:endParaRPr lang="en-US"/>
        </a:p>
      </dgm:t>
    </dgm:pt>
    <dgm:pt modelId="{94B362D1-A854-4E9D-9469-B6A7F980EFFE}">
      <dgm:prSet/>
      <dgm:spPr/>
      <dgm:t>
        <a:bodyPr/>
        <a:lstStyle/>
        <a:p>
          <a:r>
            <a:rPr lang="nl-NL"/>
            <a:t>Alpaca</a:t>
          </a:r>
          <a:endParaRPr lang="en-US"/>
        </a:p>
      </dgm:t>
    </dgm:pt>
    <dgm:pt modelId="{69FB645F-388D-40AB-8C20-7A2759ADB17A}" type="parTrans" cxnId="{195E17CF-5D54-409A-8592-55B18099F523}">
      <dgm:prSet/>
      <dgm:spPr/>
      <dgm:t>
        <a:bodyPr/>
        <a:lstStyle/>
        <a:p>
          <a:endParaRPr lang="en-US"/>
        </a:p>
      </dgm:t>
    </dgm:pt>
    <dgm:pt modelId="{6F25E9F9-E608-4F71-ACEF-B2FF5E24BDD5}" type="sibTrans" cxnId="{195E17CF-5D54-409A-8592-55B18099F523}">
      <dgm:prSet/>
      <dgm:spPr/>
      <dgm:t>
        <a:bodyPr/>
        <a:lstStyle/>
        <a:p>
          <a:endParaRPr lang="en-US"/>
        </a:p>
      </dgm:t>
    </dgm:pt>
    <dgm:pt modelId="{7B964137-D40C-F041-8230-7853BDC52C91}">
      <dgm:prSet/>
      <dgm:spPr/>
      <dgm:t>
        <a:bodyPr/>
        <a:lstStyle/>
        <a:p>
          <a:r>
            <a:rPr lang="en-US" dirty="0" err="1"/>
            <a:t>Stuur</a:t>
          </a:r>
          <a:r>
            <a:rPr lang="en-US" dirty="0"/>
            <a:t> je presentative op </a:t>
          </a:r>
          <a:r>
            <a:rPr lang="en-US" dirty="0" err="1"/>
            <a:t>naar</a:t>
          </a:r>
          <a:r>
            <a:rPr lang="en-US" dirty="0"/>
            <a:t>: </a:t>
          </a:r>
          <a:r>
            <a:rPr lang="en-US" dirty="0" err="1">
              <a:hlinkClick xmlns:r="http://schemas.openxmlformats.org/officeDocument/2006/relationships" r:id="rId1"/>
            </a:rPr>
            <a:t>hbrinkman@zone.college</a:t>
          </a:r>
          <a:endParaRPr lang="en-US" dirty="0"/>
        </a:p>
      </dgm:t>
    </dgm:pt>
    <dgm:pt modelId="{02712B6A-FD28-1548-A97F-4BA7AAB9577A}" type="parTrans" cxnId="{35832C3B-D3F1-8147-9D06-67E80C396CB3}">
      <dgm:prSet/>
      <dgm:spPr/>
      <dgm:t>
        <a:bodyPr/>
        <a:lstStyle/>
        <a:p>
          <a:endParaRPr lang="nl-NL"/>
        </a:p>
      </dgm:t>
    </dgm:pt>
    <dgm:pt modelId="{7DC231A2-7216-6844-93A4-570FB5D3BD73}" type="sibTrans" cxnId="{35832C3B-D3F1-8147-9D06-67E80C396CB3}">
      <dgm:prSet/>
      <dgm:spPr/>
      <dgm:t>
        <a:bodyPr/>
        <a:lstStyle/>
        <a:p>
          <a:endParaRPr lang="nl-NL"/>
        </a:p>
      </dgm:t>
    </dgm:pt>
    <dgm:pt modelId="{626A7B84-42CF-7A43-9269-511A226CD0DE}">
      <dgm:prSet/>
      <dgm:spPr/>
      <dgm:t>
        <a:bodyPr/>
        <a:lstStyle/>
        <a:p>
          <a:r>
            <a:rPr lang="en-US" dirty="0"/>
            <a:t>Je </a:t>
          </a:r>
          <a:r>
            <a:rPr lang="en-US" dirty="0" err="1"/>
            <a:t>geeft</a:t>
          </a:r>
          <a:r>
            <a:rPr lang="en-US" dirty="0"/>
            <a:t> je presentative: (1 </a:t>
          </a:r>
          <a:r>
            <a:rPr lang="en-US" dirty="0" err="1"/>
            <a:t>onderdeel</a:t>
          </a:r>
          <a:r>
            <a:rPr lang="en-US" dirty="0"/>
            <a:t>)</a:t>
          </a:r>
        </a:p>
      </dgm:t>
    </dgm:pt>
    <dgm:pt modelId="{F888E61E-1103-CC4B-B158-076DA65811E4}" type="parTrans" cxnId="{E29FF4B7-CBB7-EE45-86D8-51B20718A91A}">
      <dgm:prSet/>
      <dgm:spPr/>
      <dgm:t>
        <a:bodyPr/>
        <a:lstStyle/>
        <a:p>
          <a:endParaRPr lang="nl-NL"/>
        </a:p>
      </dgm:t>
    </dgm:pt>
    <dgm:pt modelId="{0651B4DC-A624-0B41-8B75-DD754FE9826C}" type="sibTrans" cxnId="{E29FF4B7-CBB7-EE45-86D8-51B20718A91A}">
      <dgm:prSet/>
      <dgm:spPr/>
      <dgm:t>
        <a:bodyPr/>
        <a:lstStyle/>
        <a:p>
          <a:endParaRPr lang="nl-NL"/>
        </a:p>
      </dgm:t>
    </dgm:pt>
    <dgm:pt modelId="{8033AD25-1D37-C744-88C1-42E8452491E6}" type="pres">
      <dgm:prSet presAssocID="{5F87EF19-A674-4937-AF3F-AEFC88F26DFF}" presName="linear" presStyleCnt="0">
        <dgm:presLayoutVars>
          <dgm:dir/>
          <dgm:animLvl val="lvl"/>
          <dgm:resizeHandles val="exact"/>
        </dgm:presLayoutVars>
      </dgm:prSet>
      <dgm:spPr/>
    </dgm:pt>
    <dgm:pt modelId="{DDB115F2-B01F-AF4C-B633-B6C1DA2549C6}" type="pres">
      <dgm:prSet presAssocID="{F23CEBF7-8CB7-41ED-83A4-7C676E75A54D}" presName="parentLin" presStyleCnt="0"/>
      <dgm:spPr/>
    </dgm:pt>
    <dgm:pt modelId="{67CE59CC-9994-6A4C-8AC7-AFD93F6724E3}" type="pres">
      <dgm:prSet presAssocID="{F23CEBF7-8CB7-41ED-83A4-7C676E75A54D}" presName="parentLeftMargin" presStyleLbl="node1" presStyleIdx="0" presStyleCnt="3"/>
      <dgm:spPr/>
    </dgm:pt>
    <dgm:pt modelId="{BDF850D7-B0A4-B84A-B7CF-A6BFACDE8915}" type="pres">
      <dgm:prSet presAssocID="{F23CEBF7-8CB7-41ED-83A4-7C676E75A54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0513A88-1D80-A74D-8A4A-95C01C420F2A}" type="pres">
      <dgm:prSet presAssocID="{F23CEBF7-8CB7-41ED-83A4-7C676E75A54D}" presName="negativeSpace" presStyleCnt="0"/>
      <dgm:spPr/>
    </dgm:pt>
    <dgm:pt modelId="{59D94A0D-3BB8-E24B-8B1D-C0133E732692}" type="pres">
      <dgm:prSet presAssocID="{F23CEBF7-8CB7-41ED-83A4-7C676E75A54D}" presName="childText" presStyleLbl="conFgAcc1" presStyleIdx="0" presStyleCnt="3">
        <dgm:presLayoutVars>
          <dgm:bulletEnabled val="1"/>
        </dgm:presLayoutVars>
      </dgm:prSet>
      <dgm:spPr/>
    </dgm:pt>
    <dgm:pt modelId="{9E291911-927F-264E-BD34-4FE402E4129C}" type="pres">
      <dgm:prSet presAssocID="{4368A084-B53D-4D13-8D5E-43999C02636D}" presName="spaceBetweenRectangles" presStyleCnt="0"/>
      <dgm:spPr/>
    </dgm:pt>
    <dgm:pt modelId="{FAD0AB64-721F-5542-9491-D05135409AAC}" type="pres">
      <dgm:prSet presAssocID="{23A22299-C92D-48DD-940B-BE679D67DA0E}" presName="parentLin" presStyleCnt="0"/>
      <dgm:spPr/>
    </dgm:pt>
    <dgm:pt modelId="{88AA1E18-635E-7F49-90A6-D6A1148AF2F1}" type="pres">
      <dgm:prSet presAssocID="{23A22299-C92D-48DD-940B-BE679D67DA0E}" presName="parentLeftMargin" presStyleLbl="node1" presStyleIdx="0" presStyleCnt="3"/>
      <dgm:spPr/>
    </dgm:pt>
    <dgm:pt modelId="{4D8C5320-4636-6E4B-B439-8D56CA029CF0}" type="pres">
      <dgm:prSet presAssocID="{23A22299-C92D-48DD-940B-BE679D67DA0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509E190-6DAE-4449-B965-42FEF2D6EB5A}" type="pres">
      <dgm:prSet presAssocID="{23A22299-C92D-48DD-940B-BE679D67DA0E}" presName="negativeSpace" presStyleCnt="0"/>
      <dgm:spPr/>
    </dgm:pt>
    <dgm:pt modelId="{9D7A706D-CC7F-4E43-9539-6680924219D4}" type="pres">
      <dgm:prSet presAssocID="{23A22299-C92D-48DD-940B-BE679D67DA0E}" presName="childText" presStyleLbl="conFgAcc1" presStyleIdx="1" presStyleCnt="3">
        <dgm:presLayoutVars>
          <dgm:bulletEnabled val="1"/>
        </dgm:presLayoutVars>
      </dgm:prSet>
      <dgm:spPr/>
    </dgm:pt>
    <dgm:pt modelId="{1A6B41B9-B727-8440-88F4-04BF3F796B65}" type="pres">
      <dgm:prSet presAssocID="{33191890-BE4A-46FA-9346-4BFF703D07BB}" presName="spaceBetweenRectangles" presStyleCnt="0"/>
      <dgm:spPr/>
    </dgm:pt>
    <dgm:pt modelId="{283F4AE4-DA14-A542-97BE-99D188C72BB6}" type="pres">
      <dgm:prSet presAssocID="{7E8386B7-B056-49B7-8A33-F59F921041DC}" presName="parentLin" presStyleCnt="0"/>
      <dgm:spPr/>
    </dgm:pt>
    <dgm:pt modelId="{7359ACA9-0C78-A54E-A1B6-28DEA30D4905}" type="pres">
      <dgm:prSet presAssocID="{7E8386B7-B056-49B7-8A33-F59F921041DC}" presName="parentLeftMargin" presStyleLbl="node1" presStyleIdx="1" presStyleCnt="3"/>
      <dgm:spPr/>
    </dgm:pt>
    <dgm:pt modelId="{A56C86D7-0753-744B-8868-520D45229509}" type="pres">
      <dgm:prSet presAssocID="{7E8386B7-B056-49B7-8A33-F59F921041D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EAD73EC-ADAB-2C48-90B0-3E398986DD28}" type="pres">
      <dgm:prSet presAssocID="{7E8386B7-B056-49B7-8A33-F59F921041DC}" presName="negativeSpace" presStyleCnt="0"/>
      <dgm:spPr/>
    </dgm:pt>
    <dgm:pt modelId="{6FCE0767-36A8-1C4C-B06B-C81A067EF932}" type="pres">
      <dgm:prSet presAssocID="{7E8386B7-B056-49B7-8A33-F59F921041D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3864B01-39D3-42B8-8DBE-F7F6A657B051}" srcId="{7E8386B7-B056-49B7-8A33-F59F921041DC}" destId="{1A02E119-D1B4-432D-9DAC-B07419FD02A9}" srcOrd="5" destOrd="0" parTransId="{2C159777-FD6D-44EB-847D-BDD4E1E36270}" sibTransId="{8986B75C-3DFF-4B5C-B9D6-A546A3D7A95B}"/>
    <dgm:cxn modelId="{D0100403-2E03-FF44-A05B-6EAA3151E375}" type="presOf" srcId="{DEC34A14-E8C2-41C1-9FD5-F1524800D6F7}" destId="{6FCE0767-36A8-1C4C-B06B-C81A067EF932}" srcOrd="0" destOrd="3" presId="urn:microsoft.com/office/officeart/2005/8/layout/list1"/>
    <dgm:cxn modelId="{C676190D-0014-0E4F-8672-0CD8F25809C6}" type="presOf" srcId="{212879A7-4B55-4F3B-98B2-7119C1538AF9}" destId="{6FCE0767-36A8-1C4C-B06B-C81A067EF932}" srcOrd="0" destOrd="0" presId="urn:microsoft.com/office/officeart/2005/8/layout/list1"/>
    <dgm:cxn modelId="{E167660F-E94D-5F43-BB71-D6E1A37EE326}" type="presOf" srcId="{BC2E55B4-6DFC-428C-8CB3-AC376845B5D6}" destId="{6FCE0767-36A8-1C4C-B06B-C81A067EF932}" srcOrd="0" destOrd="4" presId="urn:microsoft.com/office/officeart/2005/8/layout/list1"/>
    <dgm:cxn modelId="{AD42DF0F-3B3B-E542-947F-6183A8FA6F6E}" type="presOf" srcId="{9B9447C9-E83E-44F8-BB09-7B049E931D1F}" destId="{6FCE0767-36A8-1C4C-B06B-C81A067EF932}" srcOrd="0" destOrd="8" presId="urn:microsoft.com/office/officeart/2005/8/layout/list1"/>
    <dgm:cxn modelId="{0D4E0711-B9AE-6341-A41E-BF13D0410EBC}" type="presOf" srcId="{94B362D1-A854-4E9D-9469-B6A7F980EFFE}" destId="{6FCE0767-36A8-1C4C-B06B-C81A067EF932}" srcOrd="0" destOrd="9" presId="urn:microsoft.com/office/officeart/2005/8/layout/list1"/>
    <dgm:cxn modelId="{060CBF19-14E9-834A-A5CD-D53CAB2F29BD}" type="presOf" srcId="{23A22299-C92D-48DD-940B-BE679D67DA0E}" destId="{88AA1E18-635E-7F49-90A6-D6A1148AF2F1}" srcOrd="0" destOrd="0" presId="urn:microsoft.com/office/officeart/2005/8/layout/list1"/>
    <dgm:cxn modelId="{BDE59328-0276-9349-9270-9BFD5541A07B}" type="presOf" srcId="{7E8386B7-B056-49B7-8A33-F59F921041DC}" destId="{A56C86D7-0753-744B-8868-520D45229509}" srcOrd="1" destOrd="0" presId="urn:microsoft.com/office/officeart/2005/8/layout/list1"/>
    <dgm:cxn modelId="{35832C3B-D3F1-8147-9D06-67E80C396CB3}" srcId="{23A22299-C92D-48DD-940B-BE679D67DA0E}" destId="{7B964137-D40C-F041-8230-7853BDC52C91}" srcOrd="3" destOrd="0" parTransId="{02712B6A-FD28-1548-A97F-4BA7AAB9577A}" sibTransId="{7DC231A2-7216-6844-93A4-570FB5D3BD73}"/>
    <dgm:cxn modelId="{60CB0F51-BFE6-4C78-8F2D-1A362FDBB8D3}" srcId="{23A22299-C92D-48DD-940B-BE679D67DA0E}" destId="{0F6349F6-6F25-42F6-AEB8-819E2AE3C3F1}" srcOrd="0" destOrd="0" parTransId="{DF19809C-D9FA-4F7C-9158-1F72B8430CB0}" sibTransId="{CAE896C6-8C5B-4951-9976-66F7FA758048}"/>
    <dgm:cxn modelId="{A657F653-8E0D-F24D-B7C6-BA76484C4E76}" type="presOf" srcId="{6441980D-F987-4840-A02B-652F63844763}" destId="{6FCE0767-36A8-1C4C-B06B-C81A067EF932}" srcOrd="0" destOrd="1" presId="urn:microsoft.com/office/officeart/2005/8/layout/list1"/>
    <dgm:cxn modelId="{44BB5769-E3DA-4BBE-8E4E-4F69737CCCCF}" srcId="{7E8386B7-B056-49B7-8A33-F59F921041DC}" destId="{4EDB0824-6FB9-4923-BD18-AC822D008259}" srcOrd="2" destOrd="0" parTransId="{EFF251FD-2F3B-4F5F-97D1-7F5895A91B0A}" sibTransId="{3B4425E9-336F-473C-9180-C9CD2AC84E83}"/>
    <dgm:cxn modelId="{A858876E-1FB8-DE4F-A3C0-B397CEEE8E32}" type="presOf" srcId="{626A7B84-42CF-7A43-9269-511A226CD0DE}" destId="{9D7A706D-CC7F-4E43-9539-6680924219D4}" srcOrd="0" destOrd="4" presId="urn:microsoft.com/office/officeart/2005/8/layout/list1"/>
    <dgm:cxn modelId="{F6B62C71-CF48-4EEC-B5EC-5108276C9681}" srcId="{7E8386B7-B056-49B7-8A33-F59F921041DC}" destId="{6441980D-F987-4840-A02B-652F63844763}" srcOrd="1" destOrd="0" parTransId="{5F5E1A93-4F2B-4B9F-A764-4B5A9E032EB7}" sibTransId="{8A454645-B288-4581-A997-FB772F850CC3}"/>
    <dgm:cxn modelId="{6E916C7B-C5CB-3344-966B-294625EBA435}" type="presOf" srcId="{23A22299-C92D-48DD-940B-BE679D67DA0E}" destId="{4D8C5320-4636-6E4B-B439-8D56CA029CF0}" srcOrd="1" destOrd="0" presId="urn:microsoft.com/office/officeart/2005/8/layout/list1"/>
    <dgm:cxn modelId="{CC39EE85-875F-234F-B13D-85522B2B822C}" type="presOf" srcId="{7148C977-1B07-4555-A787-910C0D197543}" destId="{6FCE0767-36A8-1C4C-B06B-C81A067EF932}" srcOrd="0" destOrd="6" presId="urn:microsoft.com/office/officeart/2005/8/layout/list1"/>
    <dgm:cxn modelId="{31404E8B-EE3F-6648-8929-E3F76EB755BD}" type="presOf" srcId="{5F87EF19-A674-4937-AF3F-AEFC88F26DFF}" destId="{8033AD25-1D37-C744-88C1-42E8452491E6}" srcOrd="0" destOrd="0" presId="urn:microsoft.com/office/officeart/2005/8/layout/list1"/>
    <dgm:cxn modelId="{9549B88F-545C-7D4D-84D7-2938583DA1F9}" type="presOf" srcId="{1A02E119-D1B4-432D-9DAC-B07419FD02A9}" destId="{6FCE0767-36A8-1C4C-B06B-C81A067EF932}" srcOrd="0" destOrd="5" presId="urn:microsoft.com/office/officeart/2005/8/layout/list1"/>
    <dgm:cxn modelId="{9D9D1C96-90CC-B34F-86C6-BDDB37627DA1}" type="presOf" srcId="{818F32B8-A2B2-448B-820D-71ED6F35BB92}" destId="{9D7A706D-CC7F-4E43-9539-6680924219D4}" srcOrd="0" destOrd="2" presId="urn:microsoft.com/office/officeart/2005/8/layout/list1"/>
    <dgm:cxn modelId="{13C63B96-D330-4ADB-809A-F63A79C6379A}" srcId="{5F87EF19-A674-4937-AF3F-AEFC88F26DFF}" destId="{F23CEBF7-8CB7-41ED-83A4-7C676E75A54D}" srcOrd="0" destOrd="0" parTransId="{B952D440-CA58-4D61-BA63-078FB8D3667C}" sibTransId="{4368A084-B53D-4D13-8D5E-43999C02636D}"/>
    <dgm:cxn modelId="{B146F99B-757B-4446-91A9-8A0C6868D9C1}" srcId="{23A22299-C92D-48DD-940B-BE679D67DA0E}" destId="{818F32B8-A2B2-448B-820D-71ED6F35BB92}" srcOrd="2" destOrd="0" parTransId="{72E980EF-00E6-44F8-BA54-B273DB3BDEE7}" sibTransId="{FF78BED5-D42B-4263-8680-60544ECAFCAE}"/>
    <dgm:cxn modelId="{88F2999D-7DDE-4086-A811-113B42D3FDF8}" srcId="{7E8386B7-B056-49B7-8A33-F59F921041DC}" destId="{7148C977-1B07-4555-A787-910C0D197543}" srcOrd="6" destOrd="0" parTransId="{5B2A8E2F-B24D-4634-AF00-2147C4CBF850}" sibTransId="{8C0D2BF6-F53F-4601-9497-5CD2E7C0DB15}"/>
    <dgm:cxn modelId="{FE999DB0-FB59-5246-ABB0-9D97CE09080A}" type="presOf" srcId="{4EDB0824-6FB9-4923-BD18-AC822D008259}" destId="{6FCE0767-36A8-1C4C-B06B-C81A067EF932}" srcOrd="0" destOrd="2" presId="urn:microsoft.com/office/officeart/2005/8/layout/list1"/>
    <dgm:cxn modelId="{199D65B5-84AC-428A-8407-981AD67E0042}" srcId="{5F87EF19-A674-4937-AF3F-AEFC88F26DFF}" destId="{7E8386B7-B056-49B7-8A33-F59F921041DC}" srcOrd="2" destOrd="0" parTransId="{35E83616-1DCB-498E-A281-65299217D2F3}" sibTransId="{8A830636-CC71-48E8-8E8B-A8B4FD693D27}"/>
    <dgm:cxn modelId="{704C84B5-FA43-4487-82EC-6D6FFDA33CA8}" srcId="{5F87EF19-A674-4937-AF3F-AEFC88F26DFF}" destId="{23A22299-C92D-48DD-940B-BE679D67DA0E}" srcOrd="1" destOrd="0" parTransId="{EA44B876-8BED-4F88-B21F-FB96BEB56D96}" sibTransId="{33191890-BE4A-46FA-9346-4BFF703D07BB}"/>
    <dgm:cxn modelId="{1500B4B5-7493-D746-8E06-5752F7BB93F2}" type="presOf" srcId="{F23CEBF7-8CB7-41ED-83A4-7C676E75A54D}" destId="{67CE59CC-9994-6A4C-8AC7-AFD93F6724E3}" srcOrd="0" destOrd="0" presId="urn:microsoft.com/office/officeart/2005/8/layout/list1"/>
    <dgm:cxn modelId="{BB16B9B5-2026-AC47-B9C5-9E2C37E31FEC}" type="presOf" srcId="{C3938540-F7B2-4E96-A33E-930A040A9203}" destId="{9D7A706D-CC7F-4E43-9539-6680924219D4}" srcOrd="0" destOrd="1" presId="urn:microsoft.com/office/officeart/2005/8/layout/list1"/>
    <dgm:cxn modelId="{E29FF4B7-CBB7-EE45-86D8-51B20718A91A}" srcId="{23A22299-C92D-48DD-940B-BE679D67DA0E}" destId="{626A7B84-42CF-7A43-9269-511A226CD0DE}" srcOrd="4" destOrd="0" parTransId="{F888E61E-1103-CC4B-B158-076DA65811E4}" sibTransId="{0651B4DC-A624-0B41-8B75-DD754FE9826C}"/>
    <dgm:cxn modelId="{09CEE2BD-21C3-41BB-96EA-106F9B547B60}" srcId="{7E8386B7-B056-49B7-8A33-F59F921041DC}" destId="{212879A7-4B55-4F3B-98B2-7119C1538AF9}" srcOrd="0" destOrd="0" parTransId="{4FC76897-3DB0-4C67-8C41-3B3E0631127D}" sibTransId="{E9545421-A4AC-403E-B532-D1C15F1F137A}"/>
    <dgm:cxn modelId="{90D84ABE-F9C4-4BB6-867D-A039EF332A6E}" srcId="{7E8386B7-B056-49B7-8A33-F59F921041DC}" destId="{9B9447C9-E83E-44F8-BB09-7B049E931D1F}" srcOrd="8" destOrd="0" parTransId="{4D1CE12D-E793-4F3F-8C81-1EA83A6092DD}" sibTransId="{626C0769-7B83-4F07-9650-1F783C046C46}"/>
    <dgm:cxn modelId="{31C70BC0-FB82-904F-A4B5-E180B01678C1}" type="presOf" srcId="{0F6349F6-6F25-42F6-AEB8-819E2AE3C3F1}" destId="{9D7A706D-CC7F-4E43-9539-6680924219D4}" srcOrd="0" destOrd="0" presId="urn:microsoft.com/office/officeart/2005/8/layout/list1"/>
    <dgm:cxn modelId="{8A1F2ECC-500F-B845-91FD-9A3876773CA6}" type="presOf" srcId="{F23CEBF7-8CB7-41ED-83A4-7C676E75A54D}" destId="{BDF850D7-B0A4-B84A-B7CF-A6BFACDE8915}" srcOrd="1" destOrd="0" presId="urn:microsoft.com/office/officeart/2005/8/layout/list1"/>
    <dgm:cxn modelId="{E1F3B2CC-0725-47D9-BAD6-ED69596B0CB2}" srcId="{23A22299-C92D-48DD-940B-BE679D67DA0E}" destId="{C3938540-F7B2-4E96-A33E-930A040A9203}" srcOrd="1" destOrd="0" parTransId="{F2D617A6-0AA5-4987-9374-D96CF5AE9B60}" sibTransId="{1E83FA63-5F95-496E-A8C8-324D63E0233A}"/>
    <dgm:cxn modelId="{FAA6EDCC-906D-4DFD-934F-CD9F8202B4FC}" srcId="{7E8386B7-B056-49B7-8A33-F59F921041DC}" destId="{BC2E55B4-6DFC-428C-8CB3-AC376845B5D6}" srcOrd="4" destOrd="0" parTransId="{D2693469-7E9C-4417-B954-8352D7111F97}" sibTransId="{9DDAE559-5607-4CB1-A11E-263D5201DDA0}"/>
    <dgm:cxn modelId="{195E17CF-5D54-409A-8592-55B18099F523}" srcId="{7E8386B7-B056-49B7-8A33-F59F921041DC}" destId="{94B362D1-A854-4E9D-9469-B6A7F980EFFE}" srcOrd="9" destOrd="0" parTransId="{69FB645F-388D-40AB-8C20-7A2759ADB17A}" sibTransId="{6F25E9F9-E608-4F71-ACEF-B2FF5E24BDD5}"/>
    <dgm:cxn modelId="{B8BFF2D1-79B3-4C30-8AE3-882A5C6A4AD1}" srcId="{7E8386B7-B056-49B7-8A33-F59F921041DC}" destId="{99675D7F-0CCC-4715-96DB-5CA42C008101}" srcOrd="7" destOrd="0" parTransId="{A10B513A-E643-4A15-86EE-B97B289409F5}" sibTransId="{45FCB972-E94B-4761-AAED-0BADB40B296A}"/>
    <dgm:cxn modelId="{5B1241D3-E373-AD4B-96CA-58204C30F848}" type="presOf" srcId="{7E8386B7-B056-49B7-8A33-F59F921041DC}" destId="{7359ACA9-0C78-A54E-A1B6-28DEA30D4905}" srcOrd="0" destOrd="0" presId="urn:microsoft.com/office/officeart/2005/8/layout/list1"/>
    <dgm:cxn modelId="{3DA9F1DD-C130-FA4D-816F-D112ADCFC0C0}" type="presOf" srcId="{99675D7F-0CCC-4715-96DB-5CA42C008101}" destId="{6FCE0767-36A8-1C4C-B06B-C81A067EF932}" srcOrd="0" destOrd="7" presId="urn:microsoft.com/office/officeart/2005/8/layout/list1"/>
    <dgm:cxn modelId="{3B3AB0F7-F9D3-4106-9B8A-A07C97ABDE95}" srcId="{7E8386B7-B056-49B7-8A33-F59F921041DC}" destId="{DEC34A14-E8C2-41C1-9FD5-F1524800D6F7}" srcOrd="3" destOrd="0" parTransId="{2FC4DD83-BE72-4CFC-8D36-2DC51794B6F0}" sibTransId="{E11BD47A-CE24-4080-8E5F-6C50F31F59D4}"/>
    <dgm:cxn modelId="{4D299AFA-2E36-1B48-9156-C9C0C38FF542}" type="presOf" srcId="{7B964137-D40C-F041-8230-7853BDC52C91}" destId="{9D7A706D-CC7F-4E43-9539-6680924219D4}" srcOrd="0" destOrd="3" presId="urn:microsoft.com/office/officeart/2005/8/layout/list1"/>
    <dgm:cxn modelId="{A8F8A144-8C6F-6F45-B49F-932D19F46C60}" type="presParOf" srcId="{8033AD25-1D37-C744-88C1-42E8452491E6}" destId="{DDB115F2-B01F-AF4C-B633-B6C1DA2549C6}" srcOrd="0" destOrd="0" presId="urn:microsoft.com/office/officeart/2005/8/layout/list1"/>
    <dgm:cxn modelId="{7E021E7D-36ED-3443-B0DA-43280A8D3DC4}" type="presParOf" srcId="{DDB115F2-B01F-AF4C-B633-B6C1DA2549C6}" destId="{67CE59CC-9994-6A4C-8AC7-AFD93F6724E3}" srcOrd="0" destOrd="0" presId="urn:microsoft.com/office/officeart/2005/8/layout/list1"/>
    <dgm:cxn modelId="{F4EA949E-13A6-AD4A-9F97-5CBECEAC6F4C}" type="presParOf" srcId="{DDB115F2-B01F-AF4C-B633-B6C1DA2549C6}" destId="{BDF850D7-B0A4-B84A-B7CF-A6BFACDE8915}" srcOrd="1" destOrd="0" presId="urn:microsoft.com/office/officeart/2005/8/layout/list1"/>
    <dgm:cxn modelId="{96C12543-7419-8A44-B903-6BD073085F2A}" type="presParOf" srcId="{8033AD25-1D37-C744-88C1-42E8452491E6}" destId="{50513A88-1D80-A74D-8A4A-95C01C420F2A}" srcOrd="1" destOrd="0" presId="urn:microsoft.com/office/officeart/2005/8/layout/list1"/>
    <dgm:cxn modelId="{1B8796F7-FD8F-8A41-AD66-B265FFA69A5F}" type="presParOf" srcId="{8033AD25-1D37-C744-88C1-42E8452491E6}" destId="{59D94A0D-3BB8-E24B-8B1D-C0133E732692}" srcOrd="2" destOrd="0" presId="urn:microsoft.com/office/officeart/2005/8/layout/list1"/>
    <dgm:cxn modelId="{2FCE4B63-7623-C640-94F0-1B0DEE5DF01F}" type="presParOf" srcId="{8033AD25-1D37-C744-88C1-42E8452491E6}" destId="{9E291911-927F-264E-BD34-4FE402E4129C}" srcOrd="3" destOrd="0" presId="urn:microsoft.com/office/officeart/2005/8/layout/list1"/>
    <dgm:cxn modelId="{EA9E9941-E9FE-C547-B240-A8C2C660F570}" type="presParOf" srcId="{8033AD25-1D37-C744-88C1-42E8452491E6}" destId="{FAD0AB64-721F-5542-9491-D05135409AAC}" srcOrd="4" destOrd="0" presId="urn:microsoft.com/office/officeart/2005/8/layout/list1"/>
    <dgm:cxn modelId="{76D6FDFF-428A-B84D-AAFB-6BB55CEF32F3}" type="presParOf" srcId="{FAD0AB64-721F-5542-9491-D05135409AAC}" destId="{88AA1E18-635E-7F49-90A6-D6A1148AF2F1}" srcOrd="0" destOrd="0" presId="urn:microsoft.com/office/officeart/2005/8/layout/list1"/>
    <dgm:cxn modelId="{53B24707-73CB-054C-B71E-1398F889F012}" type="presParOf" srcId="{FAD0AB64-721F-5542-9491-D05135409AAC}" destId="{4D8C5320-4636-6E4B-B439-8D56CA029CF0}" srcOrd="1" destOrd="0" presId="urn:microsoft.com/office/officeart/2005/8/layout/list1"/>
    <dgm:cxn modelId="{D2E779F5-EEFB-0045-950B-5475007CA5B6}" type="presParOf" srcId="{8033AD25-1D37-C744-88C1-42E8452491E6}" destId="{7509E190-6DAE-4449-B965-42FEF2D6EB5A}" srcOrd="5" destOrd="0" presId="urn:microsoft.com/office/officeart/2005/8/layout/list1"/>
    <dgm:cxn modelId="{C23B58F0-50CD-8545-911F-995B418B59EC}" type="presParOf" srcId="{8033AD25-1D37-C744-88C1-42E8452491E6}" destId="{9D7A706D-CC7F-4E43-9539-6680924219D4}" srcOrd="6" destOrd="0" presId="urn:microsoft.com/office/officeart/2005/8/layout/list1"/>
    <dgm:cxn modelId="{D1B0842F-5FAA-6C40-9ABB-C29A5710F41B}" type="presParOf" srcId="{8033AD25-1D37-C744-88C1-42E8452491E6}" destId="{1A6B41B9-B727-8440-88F4-04BF3F796B65}" srcOrd="7" destOrd="0" presId="urn:microsoft.com/office/officeart/2005/8/layout/list1"/>
    <dgm:cxn modelId="{B8351B36-787F-5C4D-902A-213CCCE17C50}" type="presParOf" srcId="{8033AD25-1D37-C744-88C1-42E8452491E6}" destId="{283F4AE4-DA14-A542-97BE-99D188C72BB6}" srcOrd="8" destOrd="0" presId="urn:microsoft.com/office/officeart/2005/8/layout/list1"/>
    <dgm:cxn modelId="{F5D3798F-2D7C-B643-B61E-8108BC6A0FE4}" type="presParOf" srcId="{283F4AE4-DA14-A542-97BE-99D188C72BB6}" destId="{7359ACA9-0C78-A54E-A1B6-28DEA30D4905}" srcOrd="0" destOrd="0" presId="urn:microsoft.com/office/officeart/2005/8/layout/list1"/>
    <dgm:cxn modelId="{2EC2D7DF-5906-9F46-94FC-98BA3AE7B5F8}" type="presParOf" srcId="{283F4AE4-DA14-A542-97BE-99D188C72BB6}" destId="{A56C86D7-0753-744B-8868-520D45229509}" srcOrd="1" destOrd="0" presId="urn:microsoft.com/office/officeart/2005/8/layout/list1"/>
    <dgm:cxn modelId="{7031DDC8-6A62-164C-9388-24732B3B1C70}" type="presParOf" srcId="{8033AD25-1D37-C744-88C1-42E8452491E6}" destId="{6EAD73EC-ADAB-2C48-90B0-3E398986DD28}" srcOrd="9" destOrd="0" presId="urn:microsoft.com/office/officeart/2005/8/layout/list1"/>
    <dgm:cxn modelId="{929F41E9-10E0-E34A-9DE8-BEB9086B9038}" type="presParOf" srcId="{8033AD25-1D37-C744-88C1-42E8452491E6}" destId="{6FCE0767-36A8-1C4C-B06B-C81A067EF93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E376F-543E-8945-8E3F-81406EBEB9D7}">
      <dsp:nvSpPr>
        <dsp:cNvPr id="0" name=""/>
        <dsp:cNvSpPr/>
      </dsp:nvSpPr>
      <dsp:spPr>
        <a:xfrm>
          <a:off x="379476" y="0"/>
          <a:ext cx="5504687" cy="5504687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C23CD-889A-5B40-A4D6-01B5919C10DB}">
      <dsp:nvSpPr>
        <dsp:cNvPr id="0" name=""/>
        <dsp:cNvSpPr/>
      </dsp:nvSpPr>
      <dsp:spPr>
        <a:xfrm>
          <a:off x="902421" y="522945"/>
          <a:ext cx="2146828" cy="21468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Schriftelijke eindtoets</a:t>
          </a:r>
          <a:endParaRPr lang="en-US" sz="1800" kern="1200"/>
        </a:p>
      </dsp:txBody>
      <dsp:txXfrm>
        <a:off x="1007221" y="627745"/>
        <a:ext cx="1937228" cy="1937228"/>
      </dsp:txXfrm>
    </dsp:sp>
    <dsp:sp modelId="{C452A917-A34B-B041-9771-49984335164E}">
      <dsp:nvSpPr>
        <dsp:cNvPr id="0" name=""/>
        <dsp:cNvSpPr/>
      </dsp:nvSpPr>
      <dsp:spPr>
        <a:xfrm>
          <a:off x="3214390" y="522945"/>
          <a:ext cx="2146828" cy="214682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Certificaat</a:t>
          </a:r>
          <a:endParaRPr lang="en-US" sz="1800" kern="1200"/>
        </a:p>
      </dsp:txBody>
      <dsp:txXfrm>
        <a:off x="3319190" y="627745"/>
        <a:ext cx="1937228" cy="1937228"/>
      </dsp:txXfrm>
    </dsp:sp>
    <dsp:sp modelId="{26A48AB1-921D-FC41-AB39-C1DD6E90801D}">
      <dsp:nvSpPr>
        <dsp:cNvPr id="0" name=""/>
        <dsp:cNvSpPr/>
      </dsp:nvSpPr>
      <dsp:spPr>
        <a:xfrm>
          <a:off x="902421" y="2834914"/>
          <a:ext cx="2146828" cy="214682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Bekwaam houder van overigezoogdieren</a:t>
          </a:r>
          <a:endParaRPr lang="en-US" sz="1800" kern="1200"/>
        </a:p>
      </dsp:txBody>
      <dsp:txXfrm>
        <a:off x="1007221" y="2939714"/>
        <a:ext cx="1937228" cy="1937228"/>
      </dsp:txXfrm>
    </dsp:sp>
    <dsp:sp modelId="{AC1B1A35-22CD-1A44-A045-A24ECC17AD8E}">
      <dsp:nvSpPr>
        <dsp:cNvPr id="0" name=""/>
        <dsp:cNvSpPr/>
      </dsp:nvSpPr>
      <dsp:spPr>
        <a:xfrm>
          <a:off x="3214390" y="2834914"/>
          <a:ext cx="2146828" cy="214682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4 opdrachten en een examengesprek</a:t>
          </a:r>
          <a:endParaRPr lang="en-US" sz="1800" kern="1200"/>
        </a:p>
      </dsp:txBody>
      <dsp:txXfrm>
        <a:off x="3319190" y="2939714"/>
        <a:ext cx="1937228" cy="1937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BD25C-24A3-7D4B-BF85-C334A0E5EBC6}">
      <dsp:nvSpPr>
        <dsp:cNvPr id="0" name=""/>
        <dsp:cNvSpPr/>
      </dsp:nvSpPr>
      <dsp:spPr>
        <a:xfrm>
          <a:off x="0" y="660743"/>
          <a:ext cx="6263640" cy="959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/>
            <a:t>In groepen van 2-4</a:t>
          </a:r>
          <a:endParaRPr lang="en-US" sz="4000" kern="1200"/>
        </a:p>
      </dsp:txBody>
      <dsp:txXfrm>
        <a:off x="46834" y="707577"/>
        <a:ext cx="6169972" cy="865732"/>
      </dsp:txXfrm>
    </dsp:sp>
    <dsp:sp modelId="{863B55E8-3328-6C42-B554-9BE95F695127}">
      <dsp:nvSpPr>
        <dsp:cNvPr id="0" name=""/>
        <dsp:cNvSpPr/>
      </dsp:nvSpPr>
      <dsp:spPr>
        <a:xfrm>
          <a:off x="0" y="1735343"/>
          <a:ext cx="6263640" cy="95940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/>
            <a:t>Een van de vier diergroepen</a:t>
          </a:r>
          <a:endParaRPr lang="en-US" sz="4000" kern="1200"/>
        </a:p>
      </dsp:txBody>
      <dsp:txXfrm>
        <a:off x="46834" y="1782177"/>
        <a:ext cx="6169972" cy="865732"/>
      </dsp:txXfrm>
    </dsp:sp>
    <dsp:sp modelId="{F5B52C82-09E6-704D-B9EF-E0E98424CFD6}">
      <dsp:nvSpPr>
        <dsp:cNvPr id="0" name=""/>
        <dsp:cNvSpPr/>
      </dsp:nvSpPr>
      <dsp:spPr>
        <a:xfrm>
          <a:off x="0" y="2809944"/>
          <a:ext cx="6263640" cy="95940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/>
            <a:t>Kenniskaarten </a:t>
          </a:r>
          <a:endParaRPr lang="en-US" sz="4000" kern="1200"/>
        </a:p>
      </dsp:txBody>
      <dsp:txXfrm>
        <a:off x="46834" y="2856778"/>
        <a:ext cx="6169972" cy="865732"/>
      </dsp:txXfrm>
    </dsp:sp>
    <dsp:sp modelId="{7451B16D-EFF9-B242-A022-9ED673081FA8}">
      <dsp:nvSpPr>
        <dsp:cNvPr id="0" name=""/>
        <dsp:cNvSpPr/>
      </dsp:nvSpPr>
      <dsp:spPr>
        <a:xfrm>
          <a:off x="0" y="3884544"/>
          <a:ext cx="6263640" cy="959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/>
            <a:t>Les geven aan de klas</a:t>
          </a:r>
          <a:endParaRPr lang="en-US" sz="4000" kern="1200"/>
        </a:p>
      </dsp:txBody>
      <dsp:txXfrm>
        <a:off x="46834" y="3931378"/>
        <a:ext cx="6169972" cy="865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4DC94-D216-E546-ACEB-AAA56EC85AF1}">
      <dsp:nvSpPr>
        <dsp:cNvPr id="0" name=""/>
        <dsp:cNvSpPr/>
      </dsp:nvSpPr>
      <dsp:spPr>
        <a:xfrm>
          <a:off x="379476" y="0"/>
          <a:ext cx="5504687" cy="550468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F3B8C-A797-1F42-8154-AC4C4A7C4466}">
      <dsp:nvSpPr>
        <dsp:cNvPr id="0" name=""/>
        <dsp:cNvSpPr/>
      </dsp:nvSpPr>
      <dsp:spPr>
        <a:xfrm>
          <a:off x="902421" y="522945"/>
          <a:ext cx="2146828" cy="21468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Uiterlijke kenmerken</a:t>
          </a:r>
          <a:endParaRPr lang="en-US" sz="2700" kern="1200"/>
        </a:p>
      </dsp:txBody>
      <dsp:txXfrm>
        <a:off x="1007221" y="627745"/>
        <a:ext cx="1937228" cy="1937228"/>
      </dsp:txXfrm>
    </dsp:sp>
    <dsp:sp modelId="{E7B04BA3-3A1E-6848-8A32-8F1552EEE465}">
      <dsp:nvSpPr>
        <dsp:cNvPr id="0" name=""/>
        <dsp:cNvSpPr/>
      </dsp:nvSpPr>
      <dsp:spPr>
        <a:xfrm>
          <a:off x="3214390" y="522945"/>
          <a:ext cx="2146828" cy="21468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Gewicht</a:t>
          </a:r>
          <a:endParaRPr lang="en-US" sz="2700" kern="1200"/>
        </a:p>
      </dsp:txBody>
      <dsp:txXfrm>
        <a:off x="3319190" y="627745"/>
        <a:ext cx="1937228" cy="1937228"/>
      </dsp:txXfrm>
    </dsp:sp>
    <dsp:sp modelId="{BA89F2A4-F38F-9549-B176-D9D420085449}">
      <dsp:nvSpPr>
        <dsp:cNvPr id="0" name=""/>
        <dsp:cNvSpPr/>
      </dsp:nvSpPr>
      <dsp:spPr>
        <a:xfrm>
          <a:off x="902421" y="2834914"/>
          <a:ext cx="2146828" cy="21468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Lengte</a:t>
          </a:r>
          <a:endParaRPr lang="en-US" sz="2700" kern="1200"/>
        </a:p>
      </dsp:txBody>
      <dsp:txXfrm>
        <a:off x="1007221" y="2939714"/>
        <a:ext cx="1937228" cy="1937228"/>
      </dsp:txXfrm>
    </dsp:sp>
    <dsp:sp modelId="{555C7D7C-ACC0-DC45-9C60-22A684F4A042}">
      <dsp:nvSpPr>
        <dsp:cNvPr id="0" name=""/>
        <dsp:cNvSpPr/>
      </dsp:nvSpPr>
      <dsp:spPr>
        <a:xfrm>
          <a:off x="3214390" y="2834914"/>
          <a:ext cx="2146828" cy="21468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Soms alleen verschil in vacht of kleur</a:t>
          </a:r>
          <a:endParaRPr lang="en-US" sz="2700" kern="1200"/>
        </a:p>
      </dsp:txBody>
      <dsp:txXfrm>
        <a:off x="3319190" y="2939714"/>
        <a:ext cx="1937228" cy="19372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94A0D-3BB8-E24B-8B1D-C0133E732692}">
      <dsp:nvSpPr>
        <dsp:cNvPr id="0" name=""/>
        <dsp:cNvSpPr/>
      </dsp:nvSpPr>
      <dsp:spPr>
        <a:xfrm>
          <a:off x="0" y="324323"/>
          <a:ext cx="626364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850D7-B0A4-B84A-B7CF-A6BFACDE8915}">
      <dsp:nvSpPr>
        <dsp:cNvPr id="0" name=""/>
        <dsp:cNvSpPr/>
      </dsp:nvSpPr>
      <dsp:spPr>
        <a:xfrm>
          <a:off x="313182" y="117683"/>
          <a:ext cx="4384548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Bekijk de rassen en soortenlijst op wikiwijs.nl</a:t>
          </a:r>
          <a:endParaRPr lang="en-US" sz="1400" kern="1200"/>
        </a:p>
      </dsp:txBody>
      <dsp:txXfrm>
        <a:off x="333357" y="137858"/>
        <a:ext cx="4344198" cy="372930"/>
      </dsp:txXfrm>
    </dsp:sp>
    <dsp:sp modelId="{9D7A706D-CC7F-4E43-9539-6680924219D4}">
      <dsp:nvSpPr>
        <dsp:cNvPr id="0" name=""/>
        <dsp:cNvSpPr/>
      </dsp:nvSpPr>
      <dsp:spPr>
        <a:xfrm>
          <a:off x="0" y="959363"/>
          <a:ext cx="6263640" cy="149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291592" rIns="48612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Met afbeeldingen van alle rassen van de soort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Met afbeeldingen van de verschillende vacht – en kleursoorten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Per ras/soort uiterlijke kenmerken beschrijven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Stuur</a:t>
          </a:r>
          <a:r>
            <a:rPr lang="en-US" sz="1400" kern="1200" dirty="0"/>
            <a:t> je presentative op </a:t>
          </a:r>
          <a:r>
            <a:rPr lang="en-US" sz="1400" kern="1200" dirty="0" err="1"/>
            <a:t>naar</a:t>
          </a:r>
          <a:r>
            <a:rPr lang="en-US" sz="1400" kern="1200" dirty="0"/>
            <a:t>: </a:t>
          </a:r>
          <a:r>
            <a:rPr lang="en-US" sz="1400" kern="1200" dirty="0" err="1">
              <a:hlinkClick xmlns:r="http://schemas.openxmlformats.org/officeDocument/2006/relationships" r:id="rId1"/>
            </a:rPr>
            <a:t>hbrinkman@zone.college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Je </a:t>
          </a:r>
          <a:r>
            <a:rPr lang="en-US" sz="1400" kern="1200" dirty="0" err="1"/>
            <a:t>geeft</a:t>
          </a:r>
          <a:r>
            <a:rPr lang="en-US" sz="1400" kern="1200" dirty="0"/>
            <a:t> je presentative: (1 </a:t>
          </a:r>
          <a:r>
            <a:rPr lang="en-US" sz="1400" kern="1200" dirty="0" err="1"/>
            <a:t>onderdeel</a:t>
          </a:r>
          <a:r>
            <a:rPr lang="en-US" sz="1400" kern="1200" dirty="0"/>
            <a:t>)</a:t>
          </a:r>
        </a:p>
      </dsp:txBody>
      <dsp:txXfrm>
        <a:off x="0" y="959363"/>
        <a:ext cx="6263640" cy="1499400"/>
      </dsp:txXfrm>
    </dsp:sp>
    <dsp:sp modelId="{4D8C5320-4636-6E4B-B439-8D56CA029CF0}">
      <dsp:nvSpPr>
        <dsp:cNvPr id="0" name=""/>
        <dsp:cNvSpPr/>
      </dsp:nvSpPr>
      <dsp:spPr>
        <a:xfrm>
          <a:off x="313182" y="752723"/>
          <a:ext cx="4384548" cy="4132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Maak je eigen presentatie:</a:t>
          </a:r>
          <a:endParaRPr lang="en-US" sz="1400" kern="1200"/>
        </a:p>
      </dsp:txBody>
      <dsp:txXfrm>
        <a:off x="333357" y="772898"/>
        <a:ext cx="4344198" cy="372930"/>
      </dsp:txXfrm>
    </dsp:sp>
    <dsp:sp modelId="{6FCE0767-36A8-1C4C-B06B-C81A067EF932}">
      <dsp:nvSpPr>
        <dsp:cNvPr id="0" name=""/>
        <dsp:cNvSpPr/>
      </dsp:nvSpPr>
      <dsp:spPr>
        <a:xfrm>
          <a:off x="0" y="2741004"/>
          <a:ext cx="6263640" cy="264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291592" rIns="48612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Cavia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Tamme rat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Kleurmuis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Syrische hamster, Russische dwerghamster, Roborovski dwerghamster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Chineese dwerghamster, mongoolse gerbil, dikstaart gerbil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Sinai stekelmuis, zebra grasmuis, veel tepelmuis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Afrikaanse dwergmuis, sugarglider, chinchilla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Degoe, Hudson eekhoorn, Boeroendoek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Witbuikegel, Bennet’s wallibi, Stinkdier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Alpaca</a:t>
          </a:r>
          <a:endParaRPr lang="en-US" sz="1400" kern="1200"/>
        </a:p>
      </dsp:txBody>
      <dsp:txXfrm>
        <a:off x="0" y="2741004"/>
        <a:ext cx="6263640" cy="2646000"/>
      </dsp:txXfrm>
    </dsp:sp>
    <dsp:sp modelId="{A56C86D7-0753-744B-8868-520D45229509}">
      <dsp:nvSpPr>
        <dsp:cNvPr id="0" name=""/>
        <dsp:cNvSpPr/>
      </dsp:nvSpPr>
      <dsp:spPr>
        <a:xfrm>
          <a:off x="313182" y="2534363"/>
          <a:ext cx="4384548" cy="4132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Diersoorten:</a:t>
          </a:r>
          <a:endParaRPr lang="en-US" sz="1400" kern="1200"/>
        </a:p>
      </dsp:txBody>
      <dsp:txXfrm>
        <a:off x="333357" y="2554538"/>
        <a:ext cx="4344198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7B0FB-2138-1C4B-8D4A-D75D7CEFE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E8DFA10-A6C0-8B4D-AEA1-BC4856AC9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B3D65B-C515-9747-AE61-3DFCAA942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9E92-F335-9842-86FC-E70D734C1D71}" type="datetimeFigureOut">
              <a:rPr lang="nl-NL" smtClean="0"/>
              <a:t>23-03-2022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B754C6-65BD-2346-9678-5CC4DA3D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0606BB-4A90-EB49-B41A-259A44BF1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91B9-0013-CB4D-966F-FAC44DB497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88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DDBAA-A6BE-3443-A13D-64394F6DD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80EF542-FEB9-3547-BC8C-5113483CC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E0BC46-875B-6A48-BD1E-E9F772F2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9E92-F335-9842-86FC-E70D734C1D71}" type="datetimeFigureOut">
              <a:rPr lang="nl-NL" smtClean="0"/>
              <a:t>23-03-2022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6A5BAE-19A1-8645-9CDD-DDADF03EC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DC5FB5-FE47-F640-9D79-2ECBFD2C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91B9-0013-CB4D-966F-FAC44DB497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349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8A7CD28-5938-484B-8375-ABC680B48B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9F5F389-F6B3-FB42-BFD8-0ADE1FDE3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BF200C-5680-BF4C-BB23-50348C15E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9E92-F335-9842-86FC-E70D734C1D71}" type="datetimeFigureOut">
              <a:rPr lang="nl-NL" smtClean="0"/>
              <a:t>23-03-2022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37DD92-6F66-6646-B160-71A7FECD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5066B6-48D0-104A-8673-FD5441F9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91B9-0013-CB4D-966F-FAC44DB497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153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F84763-F617-5247-AE47-AA62C904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A8F81F-0D94-C540-907B-8F52CF67D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482394-1D6A-5042-8BB5-B3FC34C95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9E92-F335-9842-86FC-E70D734C1D71}" type="datetimeFigureOut">
              <a:rPr lang="nl-NL" smtClean="0"/>
              <a:t>23-03-2022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BC7311-AAF9-134F-90E7-85D1E544D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CD43C3-F0BF-004C-8E17-2DF94063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91B9-0013-CB4D-966F-FAC44DB497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13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4836-58B6-5143-A8FE-9E61BBC11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6C4E70-A592-7D4E-BF8B-56F8A98F1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ACB9D7-4449-2544-B2BA-60BE76A4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9E92-F335-9842-86FC-E70D734C1D71}" type="datetimeFigureOut">
              <a:rPr lang="nl-NL" smtClean="0"/>
              <a:t>23-03-2022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5846BE-D22F-5041-9904-1D510441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CFA71B-7717-6441-BD23-BE614E946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91B9-0013-CB4D-966F-FAC44DB497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538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04EF8-784B-FE4D-BAE5-9771D1408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C3E008-66F6-254E-AA6C-5B1824118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8C3732-567E-F347-B8FC-F41187107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E3AA269-195E-6E4A-90C7-09417846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9E92-F335-9842-86FC-E70D734C1D71}" type="datetimeFigureOut">
              <a:rPr lang="nl-NL" smtClean="0"/>
              <a:t>23-03-2022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3B24B9-3C7F-B941-BCC6-B8E4E8A7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E54B8D-9662-5943-8F8E-03A0BF07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91B9-0013-CB4D-966F-FAC44DB497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548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266FF-3EF9-224E-930E-4B753CC17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B6B218-A61A-E142-BBB1-CFC0F8AED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026E32E-FAD3-F347-A2E8-C5A97E2A5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B5BD37B-C724-914A-9D08-58C295623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638F858-1569-CD41-9A81-67258400A7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156129F-0039-0948-BC06-88FF938A6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9E92-F335-9842-86FC-E70D734C1D71}" type="datetimeFigureOut">
              <a:rPr lang="nl-NL" smtClean="0"/>
              <a:t>23-03-2022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8A66C15-A089-824B-95DC-B2F2E326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C3D1FD7-72EF-F04A-8494-A5633B67F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91B9-0013-CB4D-966F-FAC44DB497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37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4CBD2-201B-684C-B3DB-E9AD18218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AC91F2E-8510-7044-9F55-D46E7CBE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9E92-F335-9842-86FC-E70D734C1D71}" type="datetimeFigureOut">
              <a:rPr lang="nl-NL" smtClean="0"/>
              <a:t>23-03-2022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457DFEF-41AF-EF44-9DBE-594FCCEDA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9E66735-CAA1-4646-9EDB-E538A633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91B9-0013-CB4D-966F-FAC44DB497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109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D4A3526-D594-734A-A228-18452519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9E92-F335-9842-86FC-E70D734C1D71}" type="datetimeFigureOut">
              <a:rPr lang="nl-NL" smtClean="0"/>
              <a:t>23-03-2022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AA6202A-4164-3642-991D-8366C0A46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7B0E33-3684-FF41-9853-DF7616C8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91B9-0013-CB4D-966F-FAC44DB497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714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B3442-C006-0347-866F-2383651A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7ADE6F-DFDF-C14B-8562-C8B82B08C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60BFCE7-1E58-9E46-9304-C77F817F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85053CB-BB75-D548-945C-C26C2FF9E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9E92-F335-9842-86FC-E70D734C1D71}" type="datetimeFigureOut">
              <a:rPr lang="nl-NL" smtClean="0"/>
              <a:t>23-03-2022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CDA78E-5842-7B48-8C27-DAFD2F95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036BB6-F6EA-7149-AAED-E6A854B5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91B9-0013-CB4D-966F-FAC44DB497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57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68A20-E653-9546-B76A-CD11A2D51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A81FAA3-BADD-274E-9987-5AAC2DAF2F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1D8B292-4C4F-4B4D-8D16-AB16D7126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444A7C8-978A-074D-850F-EC74B29BD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9E92-F335-9842-86FC-E70D734C1D71}" type="datetimeFigureOut">
              <a:rPr lang="nl-NL" smtClean="0"/>
              <a:t>23-03-2022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10DD88-A37E-484B-BDB3-DCB23E47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890188-FCFF-354B-B311-6DC2C17B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91B9-0013-CB4D-966F-FAC44DB497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4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8EAABBD-C363-DA4C-A460-5C2FCBB88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B67D7A8-7475-1748-B78A-D96F84A86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E26948-4E8F-8944-9C79-F9294FEE6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B9E92-F335-9842-86FC-E70D734C1D71}" type="datetimeFigureOut">
              <a:rPr lang="nl-NL" smtClean="0"/>
              <a:t>23-03-2022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04874A-6C6E-1442-BCEB-31402929A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EBA7E0-0196-CE4F-802A-15D05188C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391B9-0013-CB4D-966F-FAC44DB497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68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earadierenzorg.nl">
            <a:extLst>
              <a:ext uri="{FF2B5EF4-FFF2-40B4-BE49-F238E27FC236}">
                <a16:creationId xmlns:a16="http://schemas.microsoft.com/office/drawing/2014/main" id="{7CE75F5E-8617-8540-8963-BC8AA8536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667353"/>
            <a:ext cx="10929788" cy="314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C72D38-D4BF-2742-B6F4-1D97D207D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nl-NL" sz="4000">
                <a:solidFill>
                  <a:srgbClr val="404040"/>
                </a:solidFill>
              </a:rPr>
              <a:t>Overige zoogdieren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F167E9E-8486-0640-8F27-FC54E4A8E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688535"/>
            <a:ext cx="6801612" cy="536125"/>
          </a:xfrm>
        </p:spPr>
        <p:txBody>
          <a:bodyPr>
            <a:normAutofit/>
          </a:bodyPr>
          <a:lstStyle/>
          <a:p>
            <a:endParaRPr lang="nl-NL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86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DAB664-1932-3542-9A6E-1888E3B8B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124"/>
            <a:ext cx="4929556" cy="2057400"/>
          </a:xfrm>
        </p:spPr>
        <p:txBody>
          <a:bodyPr anchor="b">
            <a:normAutofit/>
          </a:bodyPr>
          <a:lstStyle/>
          <a:p>
            <a:r>
              <a:rPr lang="nl-NL" sz="4000"/>
              <a:t>Kleurdwerg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759A89-7484-D241-8CD6-C3A16B5B5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624962"/>
            <a:ext cx="4929556" cy="3538094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Lichaamsbouw: het lichaam is sterk en gedrongen, de nek is kort. Fijne rondingen, goed gevulde achterhand. </a:t>
            </a:r>
          </a:p>
          <a:p>
            <a:r>
              <a:rPr lang="nl-NL" dirty="0"/>
              <a:t>Kop: Een bolrond kopje, het voorhoofd en de wangen zijn breed.</a:t>
            </a:r>
          </a:p>
          <a:p>
            <a:r>
              <a:rPr lang="nl-NL" dirty="0"/>
              <a:t>Vacht: De vacht is kort, glanst, en voelt zacht aan. </a:t>
            </a:r>
          </a:p>
          <a:p>
            <a:r>
              <a:rPr lang="nl-NL" dirty="0"/>
              <a:t>Kleine oren en bolle, grote ogen</a:t>
            </a:r>
          </a:p>
          <a:p>
            <a:r>
              <a:rPr lang="nl-NL" dirty="0"/>
              <a:t>Gewicht: 0,8 tot 1,1 kilo.</a:t>
            </a:r>
          </a:p>
          <a:p>
            <a:r>
              <a:rPr lang="nl-NL" dirty="0"/>
              <a:t>Land van herkomst: Nederland</a:t>
            </a:r>
          </a:p>
          <a:p>
            <a:endParaRPr lang="nl-NL" sz="2000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De kleurdwerg: een lief, klein konijntje | Beestig.be">
            <a:extLst>
              <a:ext uri="{FF2B5EF4-FFF2-40B4-BE49-F238E27FC236}">
                <a16:creationId xmlns:a16="http://schemas.microsoft.com/office/drawing/2014/main" id="{22A1A7F9-83ED-C04F-B281-1F3770175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" r="-2" b="6236"/>
          <a:stretch/>
        </p:blipFill>
        <p:spPr bwMode="auto">
          <a:xfrm>
            <a:off x="6818278" y="343454"/>
            <a:ext cx="4853685" cy="29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Kleurdwergen – Passion for Rabbits">
            <a:extLst>
              <a:ext uri="{FF2B5EF4-FFF2-40B4-BE49-F238E27FC236}">
                <a16:creationId xmlns:a16="http://schemas.microsoft.com/office/drawing/2014/main" id="{993929F0-0F13-5C4C-99BE-BA04A0C26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" r="-2" b="18104"/>
          <a:stretch/>
        </p:blipFill>
        <p:spPr bwMode="auto">
          <a:xfrm>
            <a:off x="6818278" y="3597883"/>
            <a:ext cx="4853685" cy="29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994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7ACFE8-2B2E-0E49-9114-B6F8E9B7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124"/>
            <a:ext cx="4929556" cy="2057400"/>
          </a:xfrm>
        </p:spPr>
        <p:txBody>
          <a:bodyPr anchor="b">
            <a:normAutofit/>
          </a:bodyPr>
          <a:lstStyle/>
          <a:p>
            <a:r>
              <a:rPr lang="nl-NL" sz="4000" dirty="0"/>
              <a:t>Pooltje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BDB4F3-C465-7D4A-909F-619D6E984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624962"/>
            <a:ext cx="4929556" cy="3538094"/>
          </a:xfrm>
        </p:spPr>
        <p:txBody>
          <a:bodyPr>
            <a:normAutofit/>
          </a:bodyPr>
          <a:lstStyle/>
          <a:p>
            <a:r>
              <a:rPr lang="nl-NL" sz="2000" dirty="0"/>
              <a:t>Korte bouw</a:t>
            </a:r>
          </a:p>
          <a:p>
            <a:r>
              <a:rPr lang="nl-NL" sz="2000" dirty="0"/>
              <a:t>Nek is niet zichtbaar</a:t>
            </a:r>
          </a:p>
          <a:p>
            <a:r>
              <a:rPr lang="nl-NL" sz="2000" dirty="0"/>
              <a:t>Korte oren die rond afgetopt zijn</a:t>
            </a:r>
          </a:p>
          <a:p>
            <a:r>
              <a:rPr lang="nl-NL" sz="2000" dirty="0"/>
              <a:t>Schouders zijn net zo breed als de hals</a:t>
            </a:r>
          </a:p>
          <a:p>
            <a:r>
              <a:rPr lang="nl-NL" sz="2000" dirty="0" err="1"/>
              <a:t>Oorlengte</a:t>
            </a:r>
            <a:r>
              <a:rPr lang="nl-NL" sz="2000" dirty="0"/>
              <a:t>: 5 cm</a:t>
            </a:r>
          </a:p>
          <a:p>
            <a:r>
              <a:rPr lang="nl-NL" sz="2000" dirty="0"/>
              <a:t>Gewicht: 0,8 tot 1 kg</a:t>
            </a:r>
          </a:p>
          <a:p>
            <a:endParaRPr lang="nl-NL" sz="2000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e pool: een klein, wit konijn | Beestig.be">
            <a:extLst>
              <a:ext uri="{FF2B5EF4-FFF2-40B4-BE49-F238E27FC236}">
                <a16:creationId xmlns:a16="http://schemas.microsoft.com/office/drawing/2014/main" id="{6A92BF34-5E2F-F04D-9A69-7907D9D0E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2" r="-2" b="7596"/>
          <a:stretch/>
        </p:blipFill>
        <p:spPr bwMode="auto">
          <a:xfrm>
            <a:off x="6818278" y="343454"/>
            <a:ext cx="4853685" cy="29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016 - European Dwarf Club">
            <a:extLst>
              <a:ext uri="{FF2B5EF4-FFF2-40B4-BE49-F238E27FC236}">
                <a16:creationId xmlns:a16="http://schemas.microsoft.com/office/drawing/2014/main" id="{9DF0CA36-175B-1345-95A9-6177A12EEB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6" r="-2" b="12500"/>
          <a:stretch/>
        </p:blipFill>
        <p:spPr bwMode="auto">
          <a:xfrm>
            <a:off x="6818278" y="3597883"/>
            <a:ext cx="4853685" cy="29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389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11D54F-F203-044E-AEFB-7ADE96C8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124"/>
            <a:ext cx="4929556" cy="2057400"/>
          </a:xfrm>
        </p:spPr>
        <p:txBody>
          <a:bodyPr anchor="b">
            <a:normAutofit/>
          </a:bodyPr>
          <a:lstStyle/>
          <a:p>
            <a:r>
              <a:rPr lang="nl-NL" sz="4000"/>
              <a:t>Hollander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50446D-6FCE-3E4D-9337-DC7BA0ECE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624962"/>
            <a:ext cx="4929556" cy="3538094"/>
          </a:xfrm>
        </p:spPr>
        <p:txBody>
          <a:bodyPr>
            <a:normAutofit/>
          </a:bodyPr>
          <a:lstStyle/>
          <a:p>
            <a:r>
              <a:rPr lang="nl-NL" sz="2000" dirty="0"/>
              <a:t>“Hollanderpatroon”</a:t>
            </a:r>
          </a:p>
          <a:p>
            <a:r>
              <a:rPr lang="nl-NL" sz="2000" dirty="0"/>
              <a:t>De schouders, voorpoten en voorste delen van de achterpoten zijn eveneens wit terwijl het gehele achterste deel van het lichaam gekleurd is.</a:t>
            </a:r>
          </a:p>
          <a:p>
            <a:r>
              <a:rPr lang="nl-NL" sz="2000" dirty="0" err="1"/>
              <a:t>Oorlengte</a:t>
            </a:r>
            <a:r>
              <a:rPr lang="nl-NL" sz="2000" dirty="0"/>
              <a:t>: 10 cm</a:t>
            </a:r>
          </a:p>
          <a:p>
            <a:r>
              <a:rPr lang="nl-NL" sz="2000" dirty="0"/>
              <a:t>Gewicht: 2 tot 3,25 kg</a:t>
            </a:r>
          </a:p>
          <a:p>
            <a:r>
              <a:rPr lang="nl-NL" sz="2000" dirty="0"/>
              <a:t>Land van herkomst: Engeland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ollander | Konijnen wiki | Fandom">
            <a:extLst>
              <a:ext uri="{FF2B5EF4-FFF2-40B4-BE49-F238E27FC236}">
                <a16:creationId xmlns:a16="http://schemas.microsoft.com/office/drawing/2014/main" id="{A98683FC-360E-5049-B7A5-CC98A43F6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3" r="-2" b="3025"/>
          <a:stretch/>
        </p:blipFill>
        <p:spPr bwMode="auto">
          <a:xfrm>
            <a:off x="6818278" y="343454"/>
            <a:ext cx="4853685" cy="29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oorten konijnen – weetjes over konijnen">
            <a:extLst>
              <a:ext uri="{FF2B5EF4-FFF2-40B4-BE49-F238E27FC236}">
                <a16:creationId xmlns:a16="http://schemas.microsoft.com/office/drawing/2014/main" id="{0782621C-F0D8-6345-B023-3F50BA3A4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355"/>
          <a:stretch/>
        </p:blipFill>
        <p:spPr bwMode="auto">
          <a:xfrm>
            <a:off x="6818278" y="3597883"/>
            <a:ext cx="4853685" cy="29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767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EB8BCA-94F5-EC43-8B56-46BDA14D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124"/>
            <a:ext cx="4929556" cy="2057400"/>
          </a:xfrm>
        </p:spPr>
        <p:txBody>
          <a:bodyPr anchor="b">
            <a:normAutofit/>
          </a:bodyPr>
          <a:lstStyle/>
          <a:p>
            <a:r>
              <a:rPr lang="nl-NL" sz="4000"/>
              <a:t>Rex (rexdwerg)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B3337B-8E5A-3B4B-A0A1-5FEC332C9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624962"/>
            <a:ext cx="4929556" cy="3538094"/>
          </a:xfrm>
        </p:spPr>
        <p:txBody>
          <a:bodyPr>
            <a:normAutofit/>
          </a:bodyPr>
          <a:lstStyle/>
          <a:p>
            <a:r>
              <a:rPr lang="nl-NL" sz="2000" dirty="0"/>
              <a:t>Korte pels met sterke contouren</a:t>
            </a:r>
          </a:p>
          <a:p>
            <a:r>
              <a:rPr lang="nl-NL" sz="2000" dirty="0"/>
              <a:t>Brede schouders en achterhand</a:t>
            </a:r>
          </a:p>
          <a:p>
            <a:r>
              <a:rPr lang="nl-NL" sz="2000" dirty="0"/>
              <a:t>Benen zijn recht, stevig en kort</a:t>
            </a:r>
          </a:p>
          <a:p>
            <a:r>
              <a:rPr lang="nl-NL" sz="2000" dirty="0"/>
              <a:t>Korte gesloten voorvoeten</a:t>
            </a:r>
          </a:p>
          <a:p>
            <a:r>
              <a:rPr lang="nl-NL" sz="2000" dirty="0"/>
              <a:t>Gewicht: 1,3 – 1,5 kilo</a:t>
            </a:r>
          </a:p>
          <a:p>
            <a:endParaRPr lang="nl-NL" sz="2000" dirty="0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Rex (konijn) - Wikipedia">
            <a:extLst>
              <a:ext uri="{FF2B5EF4-FFF2-40B4-BE49-F238E27FC236}">
                <a16:creationId xmlns:a16="http://schemas.microsoft.com/office/drawing/2014/main" id="{B59E89FD-A1A5-4543-879D-5246E29B6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" b="7860"/>
          <a:stretch/>
        </p:blipFill>
        <p:spPr bwMode="auto">
          <a:xfrm>
            <a:off x="6818278" y="343454"/>
            <a:ext cx="4853685" cy="29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e rex: dit konijn is een echte spring-in-'t-veld">
            <a:extLst>
              <a:ext uri="{FF2B5EF4-FFF2-40B4-BE49-F238E27FC236}">
                <a16:creationId xmlns:a16="http://schemas.microsoft.com/office/drawing/2014/main" id="{2698FD29-560C-A04B-AD08-B3B7F9280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8" r="-2" b="6869"/>
          <a:stretch/>
        </p:blipFill>
        <p:spPr bwMode="auto">
          <a:xfrm>
            <a:off x="6818278" y="3597883"/>
            <a:ext cx="4853685" cy="29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178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371CE6-C585-584B-A609-7866DD26E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124"/>
            <a:ext cx="4929556" cy="2057400"/>
          </a:xfrm>
        </p:spPr>
        <p:txBody>
          <a:bodyPr anchor="b">
            <a:normAutofit/>
          </a:bodyPr>
          <a:lstStyle/>
          <a:p>
            <a:r>
              <a:rPr lang="nl-NL" sz="4000"/>
              <a:t>Angora (angoradwerg)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EF77E3-0787-B448-91F3-42A0B9EF0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624962"/>
            <a:ext cx="4929556" cy="3538094"/>
          </a:xfrm>
        </p:spPr>
        <p:txBody>
          <a:bodyPr>
            <a:normAutofit/>
          </a:bodyPr>
          <a:lstStyle/>
          <a:p>
            <a:r>
              <a:rPr lang="nl-NL" sz="2000" dirty="0"/>
              <a:t>Brede en korte kop</a:t>
            </a:r>
          </a:p>
          <a:p>
            <a:r>
              <a:rPr lang="nl-NL" sz="2000" dirty="0"/>
              <a:t>Recht opstaande oren</a:t>
            </a:r>
          </a:p>
          <a:p>
            <a:r>
              <a:rPr lang="nl-NL" sz="2000" dirty="0"/>
              <a:t>Gedrongen lichaam, </a:t>
            </a:r>
            <a:r>
              <a:rPr lang="nl-NL" sz="2000" dirty="0" err="1"/>
              <a:t>middenlang</a:t>
            </a:r>
            <a:endParaRPr lang="nl-NL" sz="2000" dirty="0"/>
          </a:p>
          <a:p>
            <a:r>
              <a:rPr lang="nl-NL" sz="2000" dirty="0" err="1"/>
              <a:t>Bespierde</a:t>
            </a:r>
            <a:r>
              <a:rPr lang="nl-NL" sz="2000" dirty="0"/>
              <a:t> en stevige achterpoten</a:t>
            </a:r>
          </a:p>
          <a:p>
            <a:r>
              <a:rPr lang="nl-NL" sz="2000" dirty="0"/>
              <a:t>Extreem lange vacht</a:t>
            </a:r>
          </a:p>
          <a:p>
            <a:r>
              <a:rPr lang="nl-NL" sz="2000" dirty="0"/>
              <a:t>Land van herkomst: Turkije </a:t>
            </a:r>
          </a:p>
          <a:p>
            <a:r>
              <a:rPr lang="nl-NL" sz="2000" dirty="0"/>
              <a:t>Gewicht: 2 tot 5,5 kg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Angorakonijn - Wikipedia">
            <a:extLst>
              <a:ext uri="{FF2B5EF4-FFF2-40B4-BE49-F238E27FC236}">
                <a16:creationId xmlns:a16="http://schemas.microsoft.com/office/drawing/2014/main" id="{E4ACE155-D8F5-8646-8494-2D76CABAB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r="-2" b="15776"/>
          <a:stretch/>
        </p:blipFill>
        <p:spPr bwMode="auto">
          <a:xfrm>
            <a:off x="6818278" y="343454"/>
            <a:ext cx="4853685" cy="29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Angorakonijn | Nederlandse Vereniging van Angorakonijnenfokkers">
            <a:extLst>
              <a:ext uri="{FF2B5EF4-FFF2-40B4-BE49-F238E27FC236}">
                <a16:creationId xmlns:a16="http://schemas.microsoft.com/office/drawing/2014/main" id="{7F130A92-6FE9-B44C-98E1-B8A2F09C8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2"/>
          <a:stretch/>
        </p:blipFill>
        <p:spPr bwMode="auto">
          <a:xfrm>
            <a:off x="6818278" y="3597883"/>
            <a:ext cx="4853685" cy="29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292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4DF660-9BB3-E74C-8854-B31C563D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124"/>
            <a:ext cx="4929556" cy="2057400"/>
          </a:xfrm>
        </p:spPr>
        <p:txBody>
          <a:bodyPr anchor="b">
            <a:normAutofit/>
          </a:bodyPr>
          <a:lstStyle/>
          <a:p>
            <a:r>
              <a:rPr lang="nl-NL" sz="4000" dirty="0"/>
              <a:t>Voskonijn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1E61D9-3037-7645-B698-A75CC013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624962"/>
            <a:ext cx="4929556" cy="3538094"/>
          </a:xfrm>
        </p:spPr>
        <p:txBody>
          <a:bodyPr>
            <a:normAutofit/>
          </a:bodyPr>
          <a:lstStyle/>
          <a:p>
            <a:r>
              <a:rPr lang="nl-NL" sz="2200" dirty="0"/>
              <a:t>Land van oorsprong: Zwitserland.</a:t>
            </a:r>
          </a:p>
          <a:p>
            <a:r>
              <a:rPr lang="nl-NL" sz="2200" dirty="0"/>
              <a:t>Grootte: middelgroot.</a:t>
            </a:r>
          </a:p>
          <a:p>
            <a:r>
              <a:rPr lang="nl-NL" sz="2200" dirty="0"/>
              <a:t>Gewicht: 3 tot 3,4 kilo.</a:t>
            </a:r>
          </a:p>
          <a:p>
            <a:r>
              <a:rPr lang="nl-NL" sz="2200" dirty="0"/>
              <a:t>Lengte van de vacht: halflang.</a:t>
            </a:r>
          </a:p>
          <a:p>
            <a:r>
              <a:rPr lang="nl-NL" sz="2200" dirty="0"/>
              <a:t>Kleur van de vacht: Verschillende vachtvariëteiten, zoals zwart, bruin, </a:t>
            </a:r>
            <a:r>
              <a:rPr lang="nl-NL" sz="2200" dirty="0" err="1"/>
              <a:t>feh</a:t>
            </a:r>
            <a:r>
              <a:rPr lang="nl-NL" sz="2200" dirty="0"/>
              <a:t>, beige en wit.</a:t>
            </a:r>
          </a:p>
          <a:p>
            <a:endParaRPr lang="nl-NL" sz="2000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Voskonijn - Wikipedia">
            <a:extLst>
              <a:ext uri="{FF2B5EF4-FFF2-40B4-BE49-F238E27FC236}">
                <a16:creationId xmlns:a16="http://schemas.microsoft.com/office/drawing/2014/main" id="{5953B8A2-1B69-4F4D-B35A-5CB391210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438"/>
          <a:stretch/>
        </p:blipFill>
        <p:spPr bwMode="auto">
          <a:xfrm>
            <a:off x="6818278" y="343454"/>
            <a:ext cx="4853685" cy="29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Konijnenras Voskonijn">
            <a:extLst>
              <a:ext uri="{FF2B5EF4-FFF2-40B4-BE49-F238E27FC236}">
                <a16:creationId xmlns:a16="http://schemas.microsoft.com/office/drawing/2014/main" id="{C09F598B-4E21-A84F-AAEE-7B6CF4830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543"/>
          <a:stretch/>
        </p:blipFill>
        <p:spPr bwMode="auto">
          <a:xfrm>
            <a:off x="6818278" y="3597883"/>
            <a:ext cx="4853685" cy="29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204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et Leeuwenkop konijn I Hart voor Dieren">
            <a:extLst>
              <a:ext uri="{FF2B5EF4-FFF2-40B4-BE49-F238E27FC236}">
                <a16:creationId xmlns:a16="http://schemas.microsoft.com/office/drawing/2014/main" id="{8BF27798-705D-8C4A-BEFC-1E30CD650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" b="4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A399B1-9F55-B14A-BF0B-B7C398DC1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nl-NL" sz="4000"/>
              <a:t>Konijn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F3F50F-2F7F-F94C-9B98-F900A7A6F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nl-NL" sz="2000"/>
              <a:t>Niet erkende rassen</a:t>
            </a:r>
          </a:p>
        </p:txBody>
      </p:sp>
      <p:cxnSp>
        <p:nvCxnSpPr>
          <p:cNvPr id="1229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359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769FC8-F6D9-D645-BA55-2026B30C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124"/>
            <a:ext cx="4929556" cy="2057400"/>
          </a:xfrm>
        </p:spPr>
        <p:txBody>
          <a:bodyPr anchor="b">
            <a:normAutofit/>
          </a:bodyPr>
          <a:lstStyle/>
          <a:p>
            <a:r>
              <a:rPr lang="nl-NL" sz="4000"/>
              <a:t>Teddy dwerg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2BEB74-3A1E-274C-9616-EC895F56B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624962"/>
            <a:ext cx="4929556" cy="3538094"/>
          </a:xfrm>
        </p:spPr>
        <p:txBody>
          <a:bodyPr>
            <a:normAutofit/>
          </a:bodyPr>
          <a:lstStyle/>
          <a:p>
            <a:r>
              <a:rPr lang="nl-NL" sz="2000" dirty="0"/>
              <a:t>Kort en gedrongen lichaam</a:t>
            </a:r>
          </a:p>
          <a:p>
            <a:r>
              <a:rPr lang="nl-NL" sz="2000" dirty="0" err="1"/>
              <a:t>Oorlengte</a:t>
            </a:r>
            <a:r>
              <a:rPr lang="nl-NL" sz="2000" dirty="0"/>
              <a:t>: 4 tot 7,5 cm</a:t>
            </a:r>
          </a:p>
          <a:p>
            <a:r>
              <a:rPr lang="nl-NL" sz="2000" dirty="0"/>
              <a:t>Vachtlengte: 5 tot10 cm</a:t>
            </a:r>
          </a:p>
          <a:p>
            <a:r>
              <a:rPr lang="nl-NL" sz="2000" dirty="0"/>
              <a:t>Pels is dicht met veel onderhaar</a:t>
            </a:r>
          </a:p>
          <a:p>
            <a:r>
              <a:rPr lang="nl-NL" sz="2000" dirty="0"/>
              <a:t>Gewicht: 0,8 tot 1,6 kg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Ongevera Teddy Dwerg konijnen - Ongevera">
            <a:extLst>
              <a:ext uri="{FF2B5EF4-FFF2-40B4-BE49-F238E27FC236}">
                <a16:creationId xmlns:a16="http://schemas.microsoft.com/office/drawing/2014/main" id="{FF51E24F-DEC6-D746-B878-E3409E6CB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2" r="-2" b="20301"/>
          <a:stretch/>
        </p:blipFill>
        <p:spPr bwMode="auto">
          <a:xfrm>
            <a:off x="6818278" y="343454"/>
            <a:ext cx="4853685" cy="29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044D4C54-3B87-C247-9844-1B7537ACF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9326"/>
          <a:stretch/>
        </p:blipFill>
        <p:spPr bwMode="auto">
          <a:xfrm>
            <a:off x="6818278" y="3597883"/>
            <a:ext cx="4853685" cy="29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268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B39286B-772E-4B31-95F0-33484AFAA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313C25-CA9B-FD48-BE53-95528BC9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13232"/>
            <a:ext cx="5810564" cy="1197864"/>
          </a:xfrm>
        </p:spPr>
        <p:txBody>
          <a:bodyPr anchor="ctr">
            <a:normAutofit/>
          </a:bodyPr>
          <a:lstStyle/>
          <a:p>
            <a:r>
              <a:rPr lang="nl-NL"/>
              <a:t>Baardkonijn/leeuwenkop</a:t>
            </a:r>
            <a:endParaRPr lang="nl-NL" dirty="0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2E2B165-FEB0-4AB6-BA83-CAA1677EE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831087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97D96E-A048-BA4C-AB59-F9C548062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048256"/>
            <a:ext cx="5810564" cy="4123944"/>
          </a:xfrm>
        </p:spPr>
        <p:txBody>
          <a:bodyPr anchor="t">
            <a:normAutofit/>
          </a:bodyPr>
          <a:lstStyle/>
          <a:p>
            <a:r>
              <a:rPr lang="nl-NL" sz="2000" dirty="0"/>
              <a:t>Lichaamslengte: 20 – 40 cm.</a:t>
            </a:r>
          </a:p>
          <a:p>
            <a:r>
              <a:rPr lang="nl-NL" sz="2000" dirty="0"/>
              <a:t>Gewicht: 1 – 2 kg.</a:t>
            </a:r>
          </a:p>
          <a:p>
            <a:r>
              <a:rPr lang="nl-NL" sz="2000" dirty="0"/>
              <a:t>Lichaam: kort, gedrongen.</a:t>
            </a:r>
          </a:p>
          <a:p>
            <a:r>
              <a:rPr lang="nl-NL" sz="2000" dirty="0"/>
              <a:t>Hoofd: onderscheidend, met breed voorhoofd.</a:t>
            </a:r>
          </a:p>
          <a:p>
            <a:r>
              <a:rPr lang="nl-NL" sz="2000" dirty="0"/>
              <a:t>Vachtlengte: kort.</a:t>
            </a:r>
            <a:endParaRPr lang="nl-NL" sz="2200" dirty="0"/>
          </a:p>
          <a:p>
            <a:r>
              <a:rPr lang="nl-NL" sz="2200" dirty="0"/>
              <a:t>Heeft een baard en lange, pluizige haren in de nek</a:t>
            </a:r>
            <a:endParaRPr lang="nl-NL" sz="2000" dirty="0"/>
          </a:p>
        </p:txBody>
      </p:sp>
      <p:pic>
        <p:nvPicPr>
          <p:cNvPr id="11268" name="Picture 4" descr="Leeuwenkop dwerg / Rassen | Dwergkonijnen.com">
            <a:extLst>
              <a:ext uri="{FF2B5EF4-FFF2-40B4-BE49-F238E27FC236}">
                <a16:creationId xmlns:a16="http://schemas.microsoft.com/office/drawing/2014/main" id="{14F2DE59-E5FA-5D44-A5E7-C6589D66B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939" y="407565"/>
            <a:ext cx="4161236" cy="277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Konijn Konijnen Leeuwen Hoofd - Gratis foto op Pixabay">
            <a:extLst>
              <a:ext uri="{FF2B5EF4-FFF2-40B4-BE49-F238E27FC236}">
                <a16:creationId xmlns:a16="http://schemas.microsoft.com/office/drawing/2014/main" id="{C4516472-4964-8942-840E-307E4CF8D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939" y="3658468"/>
            <a:ext cx="4161236" cy="276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320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ADD15-901B-E347-948A-00CEF3BB4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nl-NL" sz="6000">
                <a:solidFill>
                  <a:schemeClr val="accent5"/>
                </a:solidFill>
              </a:rPr>
              <a:t>Opdracht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5AAB586-893E-E601-C741-41E9145F37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94050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57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4AF18-D7D5-C149-8E89-50D89C19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nl-NL" sz="6000" dirty="0" err="1">
                <a:solidFill>
                  <a:schemeClr val="accent5"/>
                </a:solidFill>
              </a:rPr>
              <a:t>Toetsplan</a:t>
            </a:r>
            <a:endParaRPr lang="nl-NL" sz="6000" dirty="0">
              <a:solidFill>
                <a:schemeClr val="accent5"/>
              </a:solidFill>
            </a:endParaRPr>
          </a:p>
        </p:txBody>
      </p:sp>
      <p:graphicFrame>
        <p:nvGraphicFramePr>
          <p:cNvPr id="11" name="Tijdelijke aanduiding voor inhoud 2">
            <a:extLst>
              <a:ext uri="{FF2B5EF4-FFF2-40B4-BE49-F238E27FC236}">
                <a16:creationId xmlns:a16="http://schemas.microsoft.com/office/drawing/2014/main" id="{CDAFF556-BE5A-B893-A24A-606C83814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1528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18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DE131-D4C3-A843-8FB1-F7349F66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nl-NL" sz="6000">
                <a:solidFill>
                  <a:schemeClr val="accent5"/>
                </a:solidFill>
              </a:rPr>
              <a:t>IO opdracht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DF55C4B-4D13-3EAD-CD31-DC4CC89467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417779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215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ERZORGING ALPACA'S | Het verzorgen van alpaca's, wat komt daarbij kijken?">
            <a:extLst>
              <a:ext uri="{FF2B5EF4-FFF2-40B4-BE49-F238E27FC236}">
                <a16:creationId xmlns:a16="http://schemas.microsoft.com/office/drawing/2014/main" id="{95D194E1-AD6A-8345-B8FE-85A2D2778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4" b="598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7D1E22-89C1-9F4D-AA22-B612421B6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nl-NL" sz="4000"/>
              <a:t>Soorten en rassen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33AD63-FE95-6541-9F4D-466C417EA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nl-NL" sz="2000"/>
              <a:t>De les waarin je alle soorten en rassen van overige zoogdieren leert herkennen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23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1CF9C7-84C9-044B-9369-3B7F127B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nl-NL" sz="5600">
                <a:solidFill>
                  <a:schemeClr val="bg1"/>
                </a:solidFill>
              </a:rPr>
              <a:t>Hoe een soort benoemen?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B1A765E-5D81-8A61-1FC2-1873C50753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45452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07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nze Konijnen | Bramsrabbits.nl">
            <a:extLst>
              <a:ext uri="{FF2B5EF4-FFF2-40B4-BE49-F238E27FC236}">
                <a16:creationId xmlns:a16="http://schemas.microsoft.com/office/drawing/2014/main" id="{56D03F9C-B07E-DC4F-BCB1-E373D0DC9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4" b="1057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F0909D-A313-8841-A830-5E1924654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nl-NL" sz="4000"/>
              <a:t>Konijn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4F69A1-67DB-4A43-A254-1AF589724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nl-NL" sz="2000"/>
              <a:t>Erkende rassen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0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76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E805FB-B93C-654B-BBCA-C5EB1EE7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124"/>
            <a:ext cx="4929556" cy="2057400"/>
          </a:xfrm>
        </p:spPr>
        <p:txBody>
          <a:bodyPr anchor="b">
            <a:normAutofit/>
          </a:bodyPr>
          <a:lstStyle/>
          <a:p>
            <a:r>
              <a:rPr lang="nl-NL" sz="4000"/>
              <a:t>Franse hangoor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05E121-F00A-D144-BDF3-B1D9BFA50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624962"/>
            <a:ext cx="4929556" cy="3538094"/>
          </a:xfrm>
        </p:spPr>
        <p:txBody>
          <a:bodyPr>
            <a:normAutofit fontScale="92500" lnSpcReduction="10000"/>
          </a:bodyPr>
          <a:lstStyle/>
          <a:p>
            <a:r>
              <a:rPr lang="nl-NL" sz="2000" dirty="0"/>
              <a:t>Dikke, gedrongen kop, met goed ontwikkelde wangen.</a:t>
            </a:r>
          </a:p>
          <a:p>
            <a:r>
              <a:rPr lang="nl-NL" sz="2000" dirty="0"/>
              <a:t>Korte en krachtige nek, oren die mooi recht langs de kop hangen.</a:t>
            </a:r>
          </a:p>
          <a:p>
            <a:r>
              <a:rPr lang="nl-NL" sz="2000" dirty="0"/>
              <a:t>Volle en kogelronde achterhand, brede schouderpartij; korte, stevige, dikke poten.</a:t>
            </a:r>
          </a:p>
          <a:p>
            <a:r>
              <a:rPr lang="nl-NL" sz="2000" dirty="0"/>
              <a:t>Dikke, zachte en glanzende vacht, met veel </a:t>
            </a:r>
            <a:r>
              <a:rPr lang="nl-NL" sz="2000" dirty="0" err="1"/>
              <a:t>onderwol</a:t>
            </a:r>
            <a:r>
              <a:rPr lang="nl-NL" sz="2000" dirty="0"/>
              <a:t>.</a:t>
            </a:r>
          </a:p>
          <a:p>
            <a:r>
              <a:rPr lang="nl-NL" sz="2000" dirty="0"/>
              <a:t>Grootte: 35-45 cm.</a:t>
            </a:r>
          </a:p>
          <a:p>
            <a:r>
              <a:rPr lang="nl-NL" sz="2000" dirty="0"/>
              <a:t>Gewicht: 5-6,5 kg.</a:t>
            </a:r>
          </a:p>
          <a:p>
            <a:r>
              <a:rPr lang="nl-NL" sz="2000" dirty="0"/>
              <a:t>Land van herkomst: Frankrijk</a:t>
            </a:r>
          </a:p>
        </p:txBody>
      </p:sp>
      <p:cxnSp>
        <p:nvCxnSpPr>
          <p:cNvPr id="1035" name="Straight Connector 78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Franse hangoor | Levende Have">
            <a:extLst>
              <a:ext uri="{FF2B5EF4-FFF2-40B4-BE49-F238E27FC236}">
                <a16:creationId xmlns:a16="http://schemas.microsoft.com/office/drawing/2014/main" id="{6468BAAE-238E-A94F-B483-CBC496C95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" r="-2" b="7117"/>
          <a:stretch/>
        </p:blipFill>
        <p:spPr bwMode="auto">
          <a:xfrm>
            <a:off x="6818278" y="343454"/>
            <a:ext cx="4853685" cy="29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rtret: de Franse hangoor - Hart Voor Dieren">
            <a:extLst>
              <a:ext uri="{FF2B5EF4-FFF2-40B4-BE49-F238E27FC236}">
                <a16:creationId xmlns:a16="http://schemas.microsoft.com/office/drawing/2014/main" id="{11AE49E6-A317-B946-8F5B-360888662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4" r="-2" b="-2"/>
          <a:stretch/>
        </p:blipFill>
        <p:spPr bwMode="auto">
          <a:xfrm>
            <a:off x="6818278" y="3597883"/>
            <a:ext cx="4853685" cy="29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382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34EFC9-144B-2C47-B5B5-2DD7AFFD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124"/>
            <a:ext cx="4929556" cy="2057400"/>
          </a:xfrm>
        </p:spPr>
        <p:txBody>
          <a:bodyPr anchor="b">
            <a:normAutofit/>
          </a:bodyPr>
          <a:lstStyle/>
          <a:p>
            <a:r>
              <a:rPr lang="nl-NL" sz="4000"/>
              <a:t>Vlaamse reus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A42510-9AC8-8341-9ECE-7F1CA5CAD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624962"/>
            <a:ext cx="4929556" cy="3538094"/>
          </a:xfrm>
        </p:spPr>
        <p:txBody>
          <a:bodyPr>
            <a:normAutofit/>
          </a:bodyPr>
          <a:lstStyle/>
          <a:p>
            <a:r>
              <a:rPr lang="nl-NL" sz="2000" dirty="0"/>
              <a:t>Gewicht: 6-7,5 kg</a:t>
            </a:r>
          </a:p>
          <a:p>
            <a:r>
              <a:rPr lang="nl-NL" sz="2000" dirty="0" err="1"/>
              <a:t>Oorlengte</a:t>
            </a:r>
            <a:r>
              <a:rPr lang="nl-NL" sz="2000" dirty="0"/>
              <a:t>: 17 tot 21 cm</a:t>
            </a:r>
          </a:p>
          <a:p>
            <a:r>
              <a:rPr lang="nl-NL" sz="2000" dirty="0"/>
              <a:t>Grootte: 65 cm</a:t>
            </a:r>
          </a:p>
          <a:p>
            <a:r>
              <a:rPr lang="nl-NL" sz="2000" dirty="0"/>
              <a:t>Benen en poten zeer grof en stevig</a:t>
            </a:r>
          </a:p>
          <a:p>
            <a:r>
              <a:rPr lang="nl-NL" sz="2000" dirty="0"/>
              <a:t>Rechte rug met evenredige schouders </a:t>
            </a:r>
          </a:p>
          <a:p>
            <a:r>
              <a:rPr lang="nl-NL" sz="2000" dirty="0"/>
              <a:t>Rammelaar grote en brede kop</a:t>
            </a:r>
          </a:p>
          <a:p>
            <a:r>
              <a:rPr lang="nl-NL" sz="2000" dirty="0"/>
              <a:t>Voedster Smalle sierlijke kop met eventueel een wam</a:t>
            </a:r>
          </a:p>
          <a:p>
            <a:r>
              <a:rPr lang="nl-NL" sz="2000" dirty="0"/>
              <a:t>Land van herkomst: </a:t>
            </a:r>
            <a:r>
              <a:rPr lang="nl-NL" sz="2000" dirty="0" err="1"/>
              <a:t>Belgie</a:t>
            </a:r>
            <a:r>
              <a:rPr lang="nl-NL" sz="2000" dirty="0"/>
              <a:t> (Gent)</a:t>
            </a:r>
          </a:p>
          <a:p>
            <a:endParaRPr lang="nl-NL" sz="2000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Bram uit Den Ham heeft mooiste Vlaamse Reus van Nederland: 'Het is een  kolossaal dier' | Binnenland | AD.nl">
            <a:extLst>
              <a:ext uri="{FF2B5EF4-FFF2-40B4-BE49-F238E27FC236}">
                <a16:creationId xmlns:a16="http://schemas.microsoft.com/office/drawing/2014/main" id="{1690C592-29D0-2D48-ACC0-ABD083F98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438"/>
          <a:stretch/>
        </p:blipFill>
        <p:spPr bwMode="auto">
          <a:xfrm>
            <a:off x="6818278" y="343454"/>
            <a:ext cx="4853685" cy="29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laamse reus (konijn) - Wikipedia">
            <a:extLst>
              <a:ext uri="{FF2B5EF4-FFF2-40B4-BE49-F238E27FC236}">
                <a16:creationId xmlns:a16="http://schemas.microsoft.com/office/drawing/2014/main" id="{39B87D89-85E0-2245-B55E-1714AF346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6" r="-2" b="16200"/>
          <a:stretch/>
        </p:blipFill>
        <p:spPr bwMode="auto">
          <a:xfrm>
            <a:off x="6818278" y="3597883"/>
            <a:ext cx="4853685" cy="29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381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2" name="Rectangle 76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4E28FD-B05E-214B-A088-11430776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124"/>
            <a:ext cx="4929556" cy="2057400"/>
          </a:xfrm>
        </p:spPr>
        <p:txBody>
          <a:bodyPr anchor="b">
            <a:normAutofit/>
          </a:bodyPr>
          <a:lstStyle/>
          <a:p>
            <a:r>
              <a:rPr lang="nl-NL" sz="4000"/>
              <a:t>Nederlands Hangoor dwerg (NHD)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6C5820-F059-B04C-AFB0-C142755E9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624962"/>
            <a:ext cx="4929556" cy="3538094"/>
          </a:xfrm>
        </p:spPr>
        <p:txBody>
          <a:bodyPr>
            <a:normAutofit/>
          </a:bodyPr>
          <a:lstStyle/>
          <a:p>
            <a:r>
              <a:rPr lang="nl-NL" sz="2000" dirty="0"/>
              <a:t>Kort postuur</a:t>
            </a:r>
          </a:p>
          <a:p>
            <a:r>
              <a:rPr lang="nl-NL" sz="2000" dirty="0"/>
              <a:t>Hals is kort en krachtig met geen zichtbare nek</a:t>
            </a:r>
          </a:p>
          <a:p>
            <a:r>
              <a:rPr lang="nl-NL" sz="2000" dirty="0"/>
              <a:t>Kop klein met breed voorhoofd</a:t>
            </a:r>
          </a:p>
          <a:p>
            <a:r>
              <a:rPr lang="nl-NL" sz="2000" dirty="0"/>
              <a:t>Kogelvormig achterlichaam </a:t>
            </a:r>
          </a:p>
          <a:p>
            <a:r>
              <a:rPr lang="nl-NL" sz="2000" dirty="0"/>
              <a:t>Vacht kort met dichte </a:t>
            </a:r>
            <a:r>
              <a:rPr lang="nl-NL" sz="2000" dirty="0" err="1"/>
              <a:t>ondervacht</a:t>
            </a:r>
            <a:endParaRPr lang="nl-NL" sz="2000" dirty="0"/>
          </a:p>
          <a:p>
            <a:r>
              <a:rPr lang="nl-NL" sz="2000" dirty="0" err="1"/>
              <a:t>Oorlengte</a:t>
            </a:r>
            <a:r>
              <a:rPr lang="nl-NL" sz="2000" dirty="0"/>
              <a:t>: 22 tot 28 cm</a:t>
            </a:r>
          </a:p>
          <a:p>
            <a:r>
              <a:rPr lang="nl-NL" sz="2000" dirty="0"/>
              <a:t>Gewicht: 1250 tot 1700 gram</a:t>
            </a:r>
          </a:p>
          <a:p>
            <a:r>
              <a:rPr lang="nl-NL" sz="2000" dirty="0"/>
              <a:t>Land van herkomst: Nederland</a:t>
            </a:r>
          </a:p>
        </p:txBody>
      </p:sp>
      <p:cxnSp>
        <p:nvCxnSpPr>
          <p:cNvPr id="3083" name="Straight Connector 78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Nederlandse hangoordwergen | blauwehangoren">
            <a:extLst>
              <a:ext uri="{FF2B5EF4-FFF2-40B4-BE49-F238E27FC236}">
                <a16:creationId xmlns:a16="http://schemas.microsoft.com/office/drawing/2014/main" id="{71399D83-8D5D-E741-BAEA-60730D2C7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1" r="-2" b="6380"/>
          <a:stretch/>
        </p:blipFill>
        <p:spPr bwMode="auto">
          <a:xfrm>
            <a:off x="6818278" y="343454"/>
            <a:ext cx="4853685" cy="29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e Nederlandse Hangoor Dwerg NHD door hobby fokker Bom">
            <a:extLst>
              <a:ext uri="{FF2B5EF4-FFF2-40B4-BE49-F238E27FC236}">
                <a16:creationId xmlns:a16="http://schemas.microsoft.com/office/drawing/2014/main" id="{6AB2BDEB-BDF3-1243-B907-F06504208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r="5770"/>
          <a:stretch/>
        </p:blipFill>
        <p:spPr bwMode="auto">
          <a:xfrm>
            <a:off x="6818278" y="3597883"/>
            <a:ext cx="4853685" cy="29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767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665</Words>
  <Application>Microsoft Macintosh PowerPoint</Application>
  <PresentationFormat>Breedbeeld</PresentationFormat>
  <Paragraphs>120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Tw Cen MT</vt:lpstr>
      <vt:lpstr>Kantoorthema</vt:lpstr>
      <vt:lpstr>Overige zoogdieren</vt:lpstr>
      <vt:lpstr>Toetsplan</vt:lpstr>
      <vt:lpstr>IO opdracht</vt:lpstr>
      <vt:lpstr>Soorten en rassen</vt:lpstr>
      <vt:lpstr>Hoe een soort benoemen?</vt:lpstr>
      <vt:lpstr>Konijn</vt:lpstr>
      <vt:lpstr>Franse hangoor</vt:lpstr>
      <vt:lpstr>Vlaamse reus</vt:lpstr>
      <vt:lpstr>Nederlands Hangoor dwerg (NHD)</vt:lpstr>
      <vt:lpstr>Kleurdwerg</vt:lpstr>
      <vt:lpstr>Pooltje</vt:lpstr>
      <vt:lpstr>Hollander</vt:lpstr>
      <vt:lpstr>Rex (rexdwerg)</vt:lpstr>
      <vt:lpstr>Angora (angoradwerg)</vt:lpstr>
      <vt:lpstr>Voskonijn</vt:lpstr>
      <vt:lpstr>Konijn</vt:lpstr>
      <vt:lpstr>Teddy dwerg</vt:lpstr>
      <vt:lpstr>Baardkonijn/leeuwenkop</vt:lpstr>
      <vt:lpstr>Opdracht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Overige zoogdieren</dc:title>
  <dc:creator>Ria Brinkman</dc:creator>
  <cp:lastModifiedBy>Ria Brinkman</cp:lastModifiedBy>
  <cp:revision>2</cp:revision>
  <dcterms:created xsi:type="dcterms:W3CDTF">2022-03-22T13:31:36Z</dcterms:created>
  <dcterms:modified xsi:type="dcterms:W3CDTF">2022-03-23T07:32:57Z</dcterms:modified>
</cp:coreProperties>
</file>